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398" r:id="rId4"/>
  </p:sldMasterIdLst>
  <p:notesMasterIdLst>
    <p:notesMasterId r:id="rId13"/>
  </p:notesMasterIdLst>
  <p:handoutMasterIdLst>
    <p:handoutMasterId r:id="rId14"/>
  </p:handoutMasterIdLst>
  <p:sldIdLst>
    <p:sldId id="400" r:id="rId5"/>
    <p:sldId id="1872" r:id="rId6"/>
    <p:sldId id="1920" r:id="rId7"/>
    <p:sldId id="386" r:id="rId8"/>
    <p:sldId id="1917" r:id="rId9"/>
    <p:sldId id="1918" r:id="rId10"/>
    <p:sldId id="1919" r:id="rId11"/>
    <p:sldId id="1908" r:id="rId12"/>
  </p:sldIdLst>
  <p:sldSz cx="12192000" cy="6858000"/>
  <p:notesSz cx="6858000" cy="9144000"/>
  <p:embeddedFontLst>
    <p:embeddedFont>
      <p:font typeface="Avenir Next LT Pro" panose="020B0504020202020204" pitchFamily="34" charset="0"/>
      <p:regular r:id="rId15"/>
      <p:bold r:id="rId16"/>
      <p:italic r:id="rId17"/>
      <p:boldItalic r:id="rId18"/>
    </p:embeddedFont>
    <p:embeddedFont>
      <p:font typeface="Avenir Next LT Pro Demi" panose="020B0704020202020204" pitchFamily="34" charset="0"/>
      <p:bold r:id="rId19"/>
      <p:boldItalic r:id="rId20"/>
    </p:embeddedFont>
    <p:embeddedFont>
      <p:font typeface="Bahnschrift Condensed" panose="020B0502040204020203" pitchFamily="34" charset="0"/>
      <p:regular r:id="rId21"/>
      <p:bold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Metropolis" panose="020B060402020202020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  <p:embeddedFont>
      <p:font typeface="Segoe MDL2 Assets" panose="050A0102010101010101" pitchFamily="18" charset="0"/>
      <p:regular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BBC856-9824-434B-8497-61A4D73ABF0C}">
          <p14:sldIdLst>
            <p14:sldId id="400"/>
            <p14:sldId id="1872"/>
            <p14:sldId id="1920"/>
            <p14:sldId id="386"/>
            <p14:sldId id="1917"/>
            <p14:sldId id="1918"/>
            <p14:sldId id="1919"/>
            <p14:sldId id="19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E9FC1E-8238-7758-6218-E75AF8838319}" name="Sybrig Smit" initials="SS" userId="S::s.smit@newclimate.org::b262bfcf-87c9-47e2-8d05-6a7b7fb99f9b" providerId="AD"/>
  <p188:author id="{2595EC58-1066-5885-EF5E-72B4ED8A75AB}" name="Frederic Hans" initials="FH" userId="S::f.hans@newclimate.org::cb300e15-ddde-49f0-bf0e-2666c966146d" providerId="AD"/>
  <p188:author id="{5C1A3180-6F15-198A-C706-EF47203C7532}" name="Niklas Höhne" initials="NH" userId="S::n.hoehne@newclimate.org::4a9566ae-b263-4eb7-9859-622da7bdf87c" providerId="AD"/>
  <p188:author id="{82E5FCB0-2B52-1F21-0DBE-62CD336262F6}" name="Polina Korneeva" initials="PK" userId="S::p.korneeva@newclimate.org::cd77b1bc-fe0c-488b-9100-28e466dda97c" providerId="AD"/>
  <p188:author id="{CE022BC1-7F7B-1C86-05D6-F48266BBBD98}" name="Louise Jeffery" initials="LJ" userId="S::l.jeffery@newclimate.org::e82d1f83-ea4a-4be6-8eae-3c8ceadd645c" providerId="AD"/>
  <p188:author id="{24AE74C9-750E-2351-1AA7-DEBE46EF692C}" name="Takeshi Kuramochi" initials="TK" userId="S::t.kuramochi@newclimate.org::e8a558f9-5556-4fd4-a2d7-fc68fbc7d7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rsten Warnecke" initials="CW" lastIdx="3" clrIdx="6">
    <p:extLst>
      <p:ext uri="{19B8F6BF-5375-455C-9EA6-DF929625EA0E}">
        <p15:presenceInfo xmlns:p15="http://schemas.microsoft.com/office/powerpoint/2012/main" userId="S::c.warnecke@newclimate.org::eee98a74-b8d3-40a0-8f8a-e9afeb8975df" providerId="AD"/>
      </p:ext>
    </p:extLst>
  </p:cmAuthor>
  <p:cmAuthor id="1" name="Leonardo Nascimento" initials="LN" lastIdx="16" clrIdx="0">
    <p:extLst>
      <p:ext uri="{19B8F6BF-5375-455C-9EA6-DF929625EA0E}">
        <p15:presenceInfo xmlns:p15="http://schemas.microsoft.com/office/powerpoint/2012/main" userId="Leonardo Nascimento" providerId="None"/>
      </p:ext>
    </p:extLst>
  </p:cmAuthor>
  <p:cmAuthor id="8" name="Thomas Day" initials="TD" lastIdx="4" clrIdx="7">
    <p:extLst>
      <p:ext uri="{19B8F6BF-5375-455C-9EA6-DF929625EA0E}">
        <p15:presenceInfo xmlns:p15="http://schemas.microsoft.com/office/powerpoint/2012/main" userId="S::t.day@newclimate.org::013d8bff-f658-4423-9f25-0f3198590359" providerId="AD"/>
      </p:ext>
    </p:extLst>
  </p:cmAuthor>
  <p:cmAuthor id="2" name="Harry Fearnehough" initials="HF" lastIdx="23" clrIdx="1">
    <p:extLst>
      <p:ext uri="{19B8F6BF-5375-455C-9EA6-DF929625EA0E}">
        <p15:presenceInfo xmlns:p15="http://schemas.microsoft.com/office/powerpoint/2012/main" userId="Harry Fearnehough" providerId="None"/>
      </p:ext>
    </p:extLst>
  </p:cmAuthor>
  <p:cmAuthor id="9" name="Hanna Fekete" initials="HF" lastIdx="3" clrIdx="8">
    <p:extLst>
      <p:ext uri="{19B8F6BF-5375-455C-9EA6-DF929625EA0E}">
        <p15:presenceInfo xmlns:p15="http://schemas.microsoft.com/office/powerpoint/2012/main" userId="S::h.fekete@newclimate.org::fe1a7ed0-9b14-41f9-a48d-220a6f93a068" providerId="AD"/>
      </p:ext>
    </p:extLst>
  </p:cmAuthor>
  <p:cmAuthor id="3" name="Nicolas Fux" initials="NFX" lastIdx="9" clrIdx="2">
    <p:extLst>
      <p:ext uri="{19B8F6BF-5375-455C-9EA6-DF929625EA0E}">
        <p15:presenceInfo xmlns:p15="http://schemas.microsoft.com/office/powerpoint/2012/main" userId="Nicolas Fux" providerId="None"/>
      </p:ext>
    </p:extLst>
  </p:cmAuthor>
  <p:cmAuthor id="10" name="Hanna Fekete" initials="HFE" lastIdx="7" clrIdx="9">
    <p:extLst>
      <p:ext uri="{19B8F6BF-5375-455C-9EA6-DF929625EA0E}">
        <p15:presenceInfo xmlns:p15="http://schemas.microsoft.com/office/powerpoint/2012/main" userId="Hanna Fekete" providerId="None"/>
      </p:ext>
    </p:extLst>
  </p:cmAuthor>
  <p:cmAuthor id="4" name="Tessa Schiefer" initials="TS" lastIdx="18" clrIdx="3">
    <p:extLst>
      <p:ext uri="{19B8F6BF-5375-455C-9EA6-DF929625EA0E}">
        <p15:presenceInfo xmlns:p15="http://schemas.microsoft.com/office/powerpoint/2012/main" userId="S::t.schiefer@newclimate.org::e48776c3-19b0-45a3-b61d-ca3e9f0ab6e8" providerId="AD"/>
      </p:ext>
    </p:extLst>
  </p:cmAuthor>
  <p:cmAuthor id="11" name="Harry Fearnehough" initials="HF [2]" lastIdx="1" clrIdx="10">
    <p:extLst>
      <p:ext uri="{19B8F6BF-5375-455C-9EA6-DF929625EA0E}">
        <p15:presenceInfo xmlns:p15="http://schemas.microsoft.com/office/powerpoint/2012/main" userId="S::h.fearnehough@newclimate.org::3004cf8b-4de3-49cf-9a93-d1bf4e2e0920" providerId="AD"/>
      </p:ext>
    </p:extLst>
  </p:cmAuthor>
  <p:cmAuthor id="5" name="Frauke Röser" initials="FR" lastIdx="4" clrIdx="4">
    <p:extLst>
      <p:ext uri="{19B8F6BF-5375-455C-9EA6-DF929625EA0E}">
        <p15:presenceInfo xmlns:p15="http://schemas.microsoft.com/office/powerpoint/2012/main" userId="Frauke Röser" providerId="None"/>
      </p:ext>
    </p:extLst>
  </p:cmAuthor>
  <p:cmAuthor id="6" name="Niklas Höhne" initials="NH" lastIdx="6" clrIdx="5">
    <p:extLst>
      <p:ext uri="{19B8F6BF-5375-455C-9EA6-DF929625EA0E}">
        <p15:presenceInfo xmlns:p15="http://schemas.microsoft.com/office/powerpoint/2012/main" userId="S::n.hoehne@newclimate.org::4a9566ae-b263-4eb7-9859-622da7bdf8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5113"/>
    <a:srgbClr val="FA5900"/>
    <a:srgbClr val="F43F06"/>
    <a:srgbClr val="F6D0CC"/>
    <a:srgbClr val="FFF897"/>
    <a:srgbClr val="36464B"/>
    <a:srgbClr val="344146"/>
    <a:srgbClr val="6D8B95"/>
    <a:srgbClr val="E6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2B929C-D5E4-422B-B37B-678078CAB58D}" v="105" dt="2025-11-25T15:24:48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las Höhne" userId="4a9566ae-b263-4eb7-9859-622da7bdf87c" providerId="ADAL" clId="{A9D3CD5E-1F9D-4A20-B3E3-C869113400D5}"/>
    <pc:docChg chg="undo custSel addSld delSld modSld sldOrd delMainMaster modMainMaster modSection">
      <pc:chgData name="Niklas Höhne" userId="4a9566ae-b263-4eb7-9859-622da7bdf87c" providerId="ADAL" clId="{A9D3CD5E-1F9D-4A20-B3E3-C869113400D5}" dt="2025-11-25T15:42:44.501" v="1255" actId="2696"/>
      <pc:docMkLst>
        <pc:docMk/>
      </pc:docMkLst>
      <pc:sldChg chg="addSp modSp mod ord modAnim">
        <pc:chgData name="Niklas Höhne" userId="4a9566ae-b263-4eb7-9859-622da7bdf87c" providerId="ADAL" clId="{A9D3CD5E-1F9D-4A20-B3E3-C869113400D5}" dt="2025-11-25T11:02:36.530" v="125" actId="14100"/>
        <pc:sldMkLst>
          <pc:docMk/>
          <pc:sldMk cId="784748383" sldId="386"/>
        </pc:sldMkLst>
        <pc:spChg chg="mod modVis">
          <ac:chgData name="Niklas Höhne" userId="4a9566ae-b263-4eb7-9859-622da7bdf87c" providerId="ADAL" clId="{A9D3CD5E-1F9D-4A20-B3E3-C869113400D5}" dt="2025-11-25T11:00:51.792" v="111" actId="14429"/>
          <ac:spMkLst>
            <pc:docMk/>
            <pc:sldMk cId="784748383" sldId="386"/>
            <ac:spMk id="24" creationId="{86A95BF1-5969-DC1E-CB32-537EA81EDE39}"/>
          </ac:spMkLst>
        </pc:spChg>
        <pc:spChg chg="add mod">
          <ac:chgData name="Niklas Höhne" userId="4a9566ae-b263-4eb7-9859-622da7bdf87c" providerId="ADAL" clId="{A9D3CD5E-1F9D-4A20-B3E3-C869113400D5}" dt="2025-11-25T11:02:11.137" v="119" actId="207"/>
          <ac:spMkLst>
            <pc:docMk/>
            <pc:sldMk cId="784748383" sldId="386"/>
            <ac:spMk id="31" creationId="{E09770FC-2886-AAE6-246E-477C65034205}"/>
          </ac:spMkLst>
        </pc:spChg>
        <pc:spChg chg="add mod">
          <ac:chgData name="Niklas Höhne" userId="4a9566ae-b263-4eb7-9859-622da7bdf87c" providerId="ADAL" clId="{A9D3CD5E-1F9D-4A20-B3E3-C869113400D5}" dt="2025-11-25T11:02:36.530" v="125" actId="14100"/>
          <ac:spMkLst>
            <pc:docMk/>
            <pc:sldMk cId="784748383" sldId="386"/>
            <ac:spMk id="32" creationId="{EB6FE8E4-D727-7419-9B29-0DCBDF3429F3}"/>
          </ac:spMkLst>
        </pc:spChg>
        <pc:picChg chg="mod modVis">
          <ac:chgData name="Niklas Höhne" userId="4a9566ae-b263-4eb7-9859-622da7bdf87c" providerId="ADAL" clId="{A9D3CD5E-1F9D-4A20-B3E3-C869113400D5}" dt="2025-11-25T11:00:49.230" v="109" actId="14429"/>
          <ac:picMkLst>
            <pc:docMk/>
            <pc:sldMk cId="784748383" sldId="386"/>
            <ac:picMk id="19" creationId="{1B299060-6F5F-D459-5F4F-94ADF7D949C0}"/>
          </ac:picMkLst>
        </pc:picChg>
      </pc:sldChg>
      <pc:sldChg chg="modSp mod">
        <pc:chgData name="Niklas Höhne" userId="4a9566ae-b263-4eb7-9859-622da7bdf87c" providerId="ADAL" clId="{A9D3CD5E-1F9D-4A20-B3E3-C869113400D5}" dt="2025-11-25T10:50:36.891" v="26" actId="20577"/>
        <pc:sldMkLst>
          <pc:docMk/>
          <pc:sldMk cId="2459890792" sldId="400"/>
        </pc:sldMkLst>
        <pc:spChg chg="mod">
          <ac:chgData name="Niklas Höhne" userId="4a9566ae-b263-4eb7-9859-622da7bdf87c" providerId="ADAL" clId="{A9D3CD5E-1F9D-4A20-B3E3-C869113400D5}" dt="2025-11-25T10:50:36.891" v="26" actId="20577"/>
          <ac:spMkLst>
            <pc:docMk/>
            <pc:sldMk cId="2459890792" sldId="400"/>
            <ac:spMk id="4" creationId="{19AF3D84-492A-4B23-BD2C-6E68CF22CA50}"/>
          </ac:spMkLst>
        </pc:spChg>
        <pc:spChg chg="mod">
          <ac:chgData name="Niklas Höhne" userId="4a9566ae-b263-4eb7-9859-622da7bdf87c" providerId="ADAL" clId="{A9D3CD5E-1F9D-4A20-B3E3-C869113400D5}" dt="2025-11-25T10:50:26.665" v="14" actId="20577"/>
          <ac:spMkLst>
            <pc:docMk/>
            <pc:sldMk cId="2459890792" sldId="400"/>
            <ac:spMk id="6" creationId="{8113E439-D443-9A01-9703-9675665C2629}"/>
          </ac:spMkLst>
        </pc:spChg>
        <pc:spChg chg="mod">
          <ac:chgData name="Niklas Höhne" userId="4a9566ae-b263-4eb7-9859-622da7bdf87c" providerId="ADAL" clId="{A9D3CD5E-1F9D-4A20-B3E3-C869113400D5}" dt="2025-11-25T10:50:21.121" v="2" actId="20577"/>
          <ac:spMkLst>
            <pc:docMk/>
            <pc:sldMk cId="2459890792" sldId="400"/>
            <ac:spMk id="7" creationId="{A9C75B55-8B1F-BAC1-99BE-8C732CD36021}"/>
          </ac:spMkLst>
        </pc:spChg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1716102490" sldId="408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2951952449" sldId="412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1552312896" sldId="428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1892057088" sldId="1865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291727657" sldId="1868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1521468280" sldId="1870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3322908061" sldId="1871"/>
        </pc:sldMkLst>
      </pc:sldChg>
      <pc:sldChg chg="addSp delSp modSp add mod modAnim">
        <pc:chgData name="Niklas Höhne" userId="4a9566ae-b263-4eb7-9859-622da7bdf87c" providerId="ADAL" clId="{A9D3CD5E-1F9D-4A20-B3E3-C869113400D5}" dt="2025-11-25T15:24:48.720" v="1246" actId="6549"/>
        <pc:sldMkLst>
          <pc:docMk/>
          <pc:sldMk cId="1814072043" sldId="1872"/>
        </pc:sldMkLst>
        <pc:spChg chg="mod">
          <ac:chgData name="Niklas Höhne" userId="4a9566ae-b263-4eb7-9859-622da7bdf87c" providerId="ADAL" clId="{A9D3CD5E-1F9D-4A20-B3E3-C869113400D5}" dt="2025-11-25T10:53:44.959" v="42" actId="20577"/>
          <ac:spMkLst>
            <pc:docMk/>
            <pc:sldMk cId="1814072043" sldId="1872"/>
            <ac:spMk id="2" creationId="{9F8CDA65-31F5-1799-C8C6-2FB3029A567C}"/>
          </ac:spMkLst>
        </pc:spChg>
        <pc:spChg chg="add mod">
          <ac:chgData name="Niklas Höhne" userId="4a9566ae-b263-4eb7-9859-622da7bdf87c" providerId="ADAL" clId="{A9D3CD5E-1F9D-4A20-B3E3-C869113400D5}" dt="2025-11-25T15:24:48.720" v="1246" actId="6549"/>
          <ac:spMkLst>
            <pc:docMk/>
            <pc:sldMk cId="1814072043" sldId="1872"/>
            <ac:spMk id="6" creationId="{6338C9EF-4444-70F4-16FC-0BC30D488F1B}"/>
          </ac:spMkLst>
        </pc:spChg>
        <pc:spChg chg="mod">
          <ac:chgData name="Niklas Höhne" userId="4a9566ae-b263-4eb7-9859-622da7bdf87c" providerId="ADAL" clId="{A9D3CD5E-1F9D-4A20-B3E3-C869113400D5}" dt="2025-11-25T10:53:54.493" v="43" actId="1076"/>
          <ac:spMkLst>
            <pc:docMk/>
            <pc:sldMk cId="1814072043" sldId="1872"/>
            <ac:spMk id="9" creationId="{6B293720-55E9-DB55-7B48-8321414A9D61}"/>
          </ac:spMkLst>
        </pc:spChg>
        <pc:spChg chg="mod">
          <ac:chgData name="Niklas Höhne" userId="4a9566ae-b263-4eb7-9859-622da7bdf87c" providerId="ADAL" clId="{A9D3CD5E-1F9D-4A20-B3E3-C869113400D5}" dt="2025-11-25T10:56:32.199" v="80" actId="2711"/>
          <ac:spMkLst>
            <pc:docMk/>
            <pc:sldMk cId="1814072043" sldId="1872"/>
            <ac:spMk id="14" creationId="{EEC5ACA0-FA6D-C86B-D6F6-2795DD328F60}"/>
          </ac:spMkLst>
        </pc:spChg>
        <pc:picChg chg="del">
          <ac:chgData name="Niklas Höhne" userId="4a9566ae-b263-4eb7-9859-622da7bdf87c" providerId="ADAL" clId="{A9D3CD5E-1F9D-4A20-B3E3-C869113400D5}" dt="2025-11-25T10:53:25.145" v="28" actId="478"/>
          <ac:picMkLst>
            <pc:docMk/>
            <pc:sldMk cId="1814072043" sldId="1872"/>
            <ac:picMk id="4" creationId="{44A0AFB1-8E37-4157-4A00-1BF4F511ECDA}"/>
          </ac:picMkLst>
        </pc:picChg>
        <pc:picChg chg="add mod ord">
          <ac:chgData name="Niklas Höhne" userId="4a9566ae-b263-4eb7-9859-622da7bdf87c" providerId="ADAL" clId="{A9D3CD5E-1F9D-4A20-B3E3-C869113400D5}" dt="2025-11-25T10:53:38.115" v="33" actId="1076"/>
          <ac:picMkLst>
            <pc:docMk/>
            <pc:sldMk cId="1814072043" sldId="1872"/>
            <ac:picMk id="5" creationId="{AADEF09F-9DCC-BE4A-C258-3EA4A8B9397B}"/>
          </ac:picMkLst>
        </pc:picChg>
        <pc:picChg chg="add mod">
          <ac:chgData name="Niklas Höhne" userId="4a9566ae-b263-4eb7-9859-622da7bdf87c" providerId="ADAL" clId="{A9D3CD5E-1F9D-4A20-B3E3-C869113400D5}" dt="2025-11-25T10:58:23.408" v="95" actId="1076"/>
          <ac:picMkLst>
            <pc:docMk/>
            <pc:sldMk cId="1814072043" sldId="1872"/>
            <ac:picMk id="7" creationId="{F7289837-9632-4D9D-A112-63B9A571149B}"/>
          </ac:picMkLst>
        </pc:picChg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1722971540" sldId="1874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3985129118" sldId="1882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1217649806" sldId="1888"/>
        </pc:sldMkLst>
      </pc:sldChg>
      <pc:sldChg chg="del">
        <pc:chgData name="Niklas Höhne" userId="4a9566ae-b263-4eb7-9859-622da7bdf87c" providerId="ADAL" clId="{A9D3CD5E-1F9D-4A20-B3E3-C869113400D5}" dt="2025-11-25T15:16:28.312" v="1041" actId="47"/>
        <pc:sldMkLst>
          <pc:docMk/>
          <pc:sldMk cId="2349515281" sldId="1889"/>
        </pc:sldMkLst>
      </pc:sldChg>
      <pc:sldChg chg="del">
        <pc:chgData name="Niklas Höhne" userId="4a9566ae-b263-4eb7-9859-622da7bdf87c" providerId="ADAL" clId="{A9D3CD5E-1F9D-4A20-B3E3-C869113400D5}" dt="2025-11-25T15:16:28.312" v="1041" actId="47"/>
        <pc:sldMkLst>
          <pc:docMk/>
          <pc:sldMk cId="44126599" sldId="1892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2600128597" sldId="1893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3420514863" sldId="1894"/>
        </pc:sldMkLst>
      </pc:sldChg>
      <pc:sldChg chg="del">
        <pc:chgData name="Niklas Höhne" userId="4a9566ae-b263-4eb7-9859-622da7bdf87c" providerId="ADAL" clId="{A9D3CD5E-1F9D-4A20-B3E3-C869113400D5}" dt="2025-11-25T15:16:28.312" v="1041" actId="47"/>
        <pc:sldMkLst>
          <pc:docMk/>
          <pc:sldMk cId="2209053927" sldId="1895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2641248823" sldId="1896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2818327602" sldId="1897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488484085" sldId="1898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2632489322" sldId="1899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2314988579" sldId="1900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1914131150" sldId="1901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2081524038" sldId="1902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1974910923" sldId="1903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3587797341" sldId="1905"/>
        </pc:sldMkLst>
      </pc:sldChg>
      <pc:sldChg chg="del">
        <pc:chgData name="Niklas Höhne" userId="4a9566ae-b263-4eb7-9859-622da7bdf87c" providerId="ADAL" clId="{A9D3CD5E-1F9D-4A20-B3E3-C869113400D5}" dt="2025-11-25T15:16:05.143" v="1040" actId="47"/>
        <pc:sldMkLst>
          <pc:docMk/>
          <pc:sldMk cId="3475354233" sldId="1906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564142861" sldId="1907"/>
        </pc:sldMkLst>
      </pc:sldChg>
      <pc:sldChg chg="addSp modSp mod">
        <pc:chgData name="Niklas Höhne" userId="4a9566ae-b263-4eb7-9859-622da7bdf87c" providerId="ADAL" clId="{A9D3CD5E-1F9D-4A20-B3E3-C869113400D5}" dt="2025-11-25T15:38:58.851" v="1251" actId="20577"/>
        <pc:sldMkLst>
          <pc:docMk/>
          <pc:sldMk cId="3034744058" sldId="1908"/>
        </pc:sldMkLst>
        <pc:spChg chg="mod">
          <ac:chgData name="Niklas Höhne" userId="4a9566ae-b263-4eb7-9859-622da7bdf87c" providerId="ADAL" clId="{A9D3CD5E-1F9D-4A20-B3E3-C869113400D5}" dt="2025-11-25T15:20:25.329" v="1208" actId="27636"/>
          <ac:spMkLst>
            <pc:docMk/>
            <pc:sldMk cId="3034744058" sldId="1908"/>
            <ac:spMk id="6" creationId="{023E01E8-D156-5319-BC92-39640A08D544}"/>
          </ac:spMkLst>
        </pc:spChg>
        <pc:spChg chg="mod">
          <ac:chgData name="Niklas Höhne" userId="4a9566ae-b263-4eb7-9859-622da7bdf87c" providerId="ADAL" clId="{A9D3CD5E-1F9D-4A20-B3E3-C869113400D5}" dt="2025-11-25T15:38:58.851" v="1251" actId="20577"/>
          <ac:spMkLst>
            <pc:docMk/>
            <pc:sldMk cId="3034744058" sldId="1908"/>
            <ac:spMk id="7" creationId="{4CAC2542-BC60-B67A-5CEB-9804063F6618}"/>
          </ac:spMkLst>
        </pc:spChg>
        <pc:spChg chg="mod">
          <ac:chgData name="Niklas Höhne" userId="4a9566ae-b263-4eb7-9859-622da7bdf87c" providerId="ADAL" clId="{A9D3CD5E-1F9D-4A20-B3E3-C869113400D5}" dt="2025-11-25T14:49:28.515" v="1023" actId="20577"/>
          <ac:spMkLst>
            <pc:docMk/>
            <pc:sldMk cId="3034744058" sldId="1908"/>
            <ac:spMk id="8" creationId="{F7DF0B55-4CEB-67A6-07E5-1BC0F290EE36}"/>
          </ac:spMkLst>
        </pc:spChg>
        <pc:spChg chg="mod">
          <ac:chgData name="Niklas Höhne" userId="4a9566ae-b263-4eb7-9859-622da7bdf87c" providerId="ADAL" clId="{A9D3CD5E-1F9D-4A20-B3E3-C869113400D5}" dt="2025-11-25T11:29:49.004" v="284" actId="20577"/>
          <ac:spMkLst>
            <pc:docMk/>
            <pc:sldMk cId="3034744058" sldId="1908"/>
            <ac:spMk id="9" creationId="{C394350F-DBFA-9926-44A5-779EB3891A70}"/>
          </ac:spMkLst>
        </pc:spChg>
        <pc:spChg chg="add mod">
          <ac:chgData name="Niklas Höhne" userId="4a9566ae-b263-4eb7-9859-622da7bdf87c" providerId="ADAL" clId="{A9D3CD5E-1F9D-4A20-B3E3-C869113400D5}" dt="2025-11-25T15:19:48.901" v="1189" actId="20577"/>
          <ac:spMkLst>
            <pc:docMk/>
            <pc:sldMk cId="3034744058" sldId="1908"/>
            <ac:spMk id="11" creationId="{C093CDF0-2EFE-8294-AAF2-E2B99655E0F0}"/>
          </ac:spMkLst>
        </pc:spChg>
        <pc:picChg chg="add mod">
          <ac:chgData name="Niklas Höhne" userId="4a9566ae-b263-4eb7-9859-622da7bdf87c" providerId="ADAL" clId="{A9D3CD5E-1F9D-4A20-B3E3-C869113400D5}" dt="2025-11-25T11:13:00.353" v="246" actId="1076"/>
          <ac:picMkLst>
            <pc:docMk/>
            <pc:sldMk cId="3034744058" sldId="1908"/>
            <ac:picMk id="10" creationId="{CB837AB8-D60F-CF45-AABD-D8793487DFE3}"/>
          </ac:picMkLst>
        </pc:picChg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2567880438" sldId="1909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262046180" sldId="1910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3247236010" sldId="1911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437659086" sldId="1912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766235670" sldId="1913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2707313286" sldId="1914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822276948" sldId="1915"/>
        </pc:sldMkLst>
      </pc:sldChg>
      <pc:sldChg chg="del">
        <pc:chgData name="Niklas Höhne" userId="4a9566ae-b263-4eb7-9859-622da7bdf87c" providerId="ADAL" clId="{A9D3CD5E-1F9D-4A20-B3E3-C869113400D5}" dt="2025-11-25T15:06:23.092" v="1039" actId="47"/>
        <pc:sldMkLst>
          <pc:docMk/>
          <pc:sldMk cId="3989501083" sldId="1916"/>
        </pc:sldMkLst>
      </pc:sldChg>
      <pc:sldChg chg="addSp modSp new mod">
        <pc:chgData name="Niklas Höhne" userId="4a9566ae-b263-4eb7-9859-622da7bdf87c" providerId="ADAL" clId="{A9D3CD5E-1F9D-4A20-B3E3-C869113400D5}" dt="2025-11-25T11:08:47.529" v="162"/>
        <pc:sldMkLst>
          <pc:docMk/>
          <pc:sldMk cId="351835117" sldId="1917"/>
        </pc:sldMkLst>
        <pc:spChg chg="mod">
          <ac:chgData name="Niklas Höhne" userId="4a9566ae-b263-4eb7-9859-622da7bdf87c" providerId="ADAL" clId="{A9D3CD5E-1F9D-4A20-B3E3-C869113400D5}" dt="2025-11-25T11:05:34.262" v="159" actId="20577"/>
          <ac:spMkLst>
            <pc:docMk/>
            <pc:sldMk cId="351835117" sldId="1917"/>
            <ac:spMk id="5" creationId="{E65130D8-BFD5-F5F8-75E5-E5C1EBC67F04}"/>
          </ac:spMkLst>
        </pc:spChg>
        <pc:picChg chg="add mod">
          <ac:chgData name="Niklas Höhne" userId="4a9566ae-b263-4eb7-9859-622da7bdf87c" providerId="ADAL" clId="{A9D3CD5E-1F9D-4A20-B3E3-C869113400D5}" dt="2025-11-25T11:06:23.456" v="160" actId="1076"/>
          <ac:picMkLst>
            <pc:docMk/>
            <pc:sldMk cId="351835117" sldId="1917"/>
            <ac:picMk id="7" creationId="{91AA6426-C5F5-B26F-57FF-9822ECE2E34E}"/>
          </ac:picMkLst>
        </pc:picChg>
        <pc:picChg chg="add mod">
          <ac:chgData name="Niklas Höhne" userId="4a9566ae-b263-4eb7-9859-622da7bdf87c" providerId="ADAL" clId="{A9D3CD5E-1F9D-4A20-B3E3-C869113400D5}" dt="2025-11-25T11:08:47.529" v="162"/>
          <ac:picMkLst>
            <pc:docMk/>
            <pc:sldMk cId="351835117" sldId="1917"/>
            <ac:picMk id="8" creationId="{3092886A-EDF7-AF41-B268-35701F76C895}"/>
          </ac:picMkLst>
        </pc:picChg>
      </pc:sldChg>
      <pc:sldChg chg="addSp delSp modSp new mod modAnim">
        <pc:chgData name="Niklas Höhne" userId="4a9566ae-b263-4eb7-9859-622da7bdf87c" providerId="ADAL" clId="{A9D3CD5E-1F9D-4A20-B3E3-C869113400D5}" dt="2025-11-25T11:13:21.117" v="271" actId="14100"/>
        <pc:sldMkLst>
          <pc:docMk/>
          <pc:sldMk cId="391146060" sldId="1918"/>
        </pc:sldMkLst>
        <pc:spChg chg="mod modVis">
          <ac:chgData name="Niklas Höhne" userId="4a9566ae-b263-4eb7-9859-622da7bdf87c" providerId="ADAL" clId="{A9D3CD5E-1F9D-4A20-B3E3-C869113400D5}" dt="2025-11-25T11:09:31.935" v="175" actId="14429"/>
          <ac:spMkLst>
            <pc:docMk/>
            <pc:sldMk cId="391146060" sldId="1918"/>
            <ac:spMk id="2" creationId="{6616748F-44C2-CC91-253F-39669C92C91A}"/>
          </ac:spMkLst>
        </pc:spChg>
        <pc:spChg chg="del mod modVis">
          <ac:chgData name="Niklas Höhne" userId="4a9566ae-b263-4eb7-9859-622da7bdf87c" providerId="ADAL" clId="{A9D3CD5E-1F9D-4A20-B3E3-C869113400D5}" dt="2025-11-25T11:09:42.538" v="182" actId="478"/>
          <ac:spMkLst>
            <pc:docMk/>
            <pc:sldMk cId="391146060" sldId="1918"/>
            <ac:spMk id="3" creationId="{640B75B8-8F05-05BA-2EA8-69C4951D93B3}"/>
          </ac:spMkLst>
        </pc:spChg>
        <pc:spChg chg="del">
          <ac:chgData name="Niklas Höhne" userId="4a9566ae-b263-4eb7-9859-622da7bdf87c" providerId="ADAL" clId="{A9D3CD5E-1F9D-4A20-B3E3-C869113400D5}" dt="2025-11-25T11:09:46.597" v="183" actId="478"/>
          <ac:spMkLst>
            <pc:docMk/>
            <pc:sldMk cId="391146060" sldId="1918"/>
            <ac:spMk id="4" creationId="{9482FED6-07C0-CC7A-2454-988790B9CC3E}"/>
          </ac:spMkLst>
        </pc:spChg>
        <pc:spChg chg="mod">
          <ac:chgData name="Niklas Höhne" userId="4a9566ae-b263-4eb7-9859-622da7bdf87c" providerId="ADAL" clId="{A9D3CD5E-1F9D-4A20-B3E3-C869113400D5}" dt="2025-11-25T11:13:11.661" v="269" actId="20577"/>
          <ac:spMkLst>
            <pc:docMk/>
            <pc:sldMk cId="391146060" sldId="1918"/>
            <ac:spMk id="5" creationId="{BAD87C04-2112-8DF5-80E2-3B034127E040}"/>
          </ac:spMkLst>
        </pc:spChg>
        <pc:spChg chg="add del mod">
          <ac:chgData name="Niklas Höhne" userId="4a9566ae-b263-4eb7-9859-622da7bdf87c" providerId="ADAL" clId="{A9D3CD5E-1F9D-4A20-B3E3-C869113400D5}" dt="2025-11-25T11:09:16.977" v="165" actId="478"/>
          <ac:spMkLst>
            <pc:docMk/>
            <pc:sldMk cId="391146060" sldId="1918"/>
            <ac:spMk id="7" creationId="{322D9CF2-0E91-DA43-7BA7-FFB33FA8D058}"/>
          </ac:spMkLst>
        </pc:spChg>
        <pc:spChg chg="add mod">
          <ac:chgData name="Niklas Höhne" userId="4a9566ae-b263-4eb7-9859-622da7bdf87c" providerId="ADAL" clId="{A9D3CD5E-1F9D-4A20-B3E3-C869113400D5}" dt="2025-11-25T11:13:21.117" v="271" actId="14100"/>
          <ac:spMkLst>
            <pc:docMk/>
            <pc:sldMk cId="391146060" sldId="1918"/>
            <ac:spMk id="16" creationId="{A8FF09E7-0A9B-00C7-4304-5D2F40C9EFDB}"/>
          </ac:spMkLst>
        </pc:spChg>
        <pc:picChg chg="add mod">
          <ac:chgData name="Niklas Höhne" userId="4a9566ae-b263-4eb7-9859-622da7bdf87c" providerId="ADAL" clId="{A9D3CD5E-1F9D-4A20-B3E3-C869113400D5}" dt="2025-11-25T11:08:51.991" v="163"/>
          <ac:picMkLst>
            <pc:docMk/>
            <pc:sldMk cId="391146060" sldId="1918"/>
            <ac:picMk id="6" creationId="{455E9F5A-4AFC-3493-94B2-978935F36492}"/>
          </ac:picMkLst>
        </pc:picChg>
        <pc:picChg chg="add mod modVis">
          <ac:chgData name="Niklas Höhne" userId="4a9566ae-b263-4eb7-9859-622da7bdf87c" providerId="ADAL" clId="{A9D3CD5E-1F9D-4A20-B3E3-C869113400D5}" dt="2025-11-25T11:12:10.924" v="214" actId="14429"/>
          <ac:picMkLst>
            <pc:docMk/>
            <pc:sldMk cId="391146060" sldId="1918"/>
            <ac:picMk id="8" creationId="{B5FDCECE-9C7D-95B2-865B-677CB7ACC8EE}"/>
          </ac:picMkLst>
        </pc:picChg>
        <pc:picChg chg="add del mod modVis">
          <ac:chgData name="Niklas Höhne" userId="4a9566ae-b263-4eb7-9859-622da7bdf87c" providerId="ADAL" clId="{A9D3CD5E-1F9D-4A20-B3E3-C869113400D5}" dt="2025-11-25T11:13:05.919" v="252" actId="21"/>
          <ac:picMkLst>
            <pc:docMk/>
            <pc:sldMk cId="391146060" sldId="1918"/>
            <ac:picMk id="9" creationId="{CB837AB8-D60F-CF45-AABD-D8793487DFE3}"/>
          </ac:picMkLst>
        </pc:picChg>
        <pc:picChg chg="add mod modVis">
          <ac:chgData name="Niklas Höhne" userId="4a9566ae-b263-4eb7-9859-622da7bdf87c" providerId="ADAL" clId="{A9D3CD5E-1F9D-4A20-B3E3-C869113400D5}" dt="2025-11-25T11:10:16.232" v="197" actId="14429"/>
          <ac:picMkLst>
            <pc:docMk/>
            <pc:sldMk cId="391146060" sldId="1918"/>
            <ac:picMk id="10" creationId="{4914CB9E-6CED-0825-3415-4DEE1843FE52}"/>
          </ac:picMkLst>
        </pc:picChg>
        <pc:picChg chg="add mod modVis">
          <ac:chgData name="Niklas Höhne" userId="4a9566ae-b263-4eb7-9859-622da7bdf87c" providerId="ADAL" clId="{A9D3CD5E-1F9D-4A20-B3E3-C869113400D5}" dt="2025-11-25T11:10:30.079" v="200" actId="962"/>
          <ac:picMkLst>
            <pc:docMk/>
            <pc:sldMk cId="391146060" sldId="1918"/>
            <ac:picMk id="11" creationId="{C01FE22D-4CEF-D966-62D9-1A3C9EF9B1C0}"/>
          </ac:picMkLst>
        </pc:picChg>
        <pc:picChg chg="add mod modVis">
          <ac:chgData name="Niklas Höhne" userId="4a9566ae-b263-4eb7-9859-622da7bdf87c" providerId="ADAL" clId="{A9D3CD5E-1F9D-4A20-B3E3-C869113400D5}" dt="2025-11-25T11:10:36.399" v="204" actId="14429"/>
          <ac:picMkLst>
            <pc:docMk/>
            <pc:sldMk cId="391146060" sldId="1918"/>
            <ac:picMk id="12" creationId="{F9743B50-4875-8C4B-759A-DCDE1BAFE858}"/>
          </ac:picMkLst>
        </pc:picChg>
        <pc:picChg chg="add mod">
          <ac:chgData name="Niklas Höhne" userId="4a9566ae-b263-4eb7-9859-622da7bdf87c" providerId="ADAL" clId="{A9D3CD5E-1F9D-4A20-B3E3-C869113400D5}" dt="2025-11-25T11:09:08.296" v="164"/>
          <ac:picMkLst>
            <pc:docMk/>
            <pc:sldMk cId="391146060" sldId="1918"/>
            <ac:picMk id="13" creationId="{B91582CA-87EC-AF62-4250-B87A0A82C6DD}"/>
          </ac:picMkLst>
        </pc:picChg>
        <pc:picChg chg="add mod modVis">
          <ac:chgData name="Niklas Höhne" userId="4a9566ae-b263-4eb7-9859-622da7bdf87c" providerId="ADAL" clId="{A9D3CD5E-1F9D-4A20-B3E3-C869113400D5}" dt="2025-11-25T11:09:26.933" v="171" actId="14429"/>
          <ac:picMkLst>
            <pc:docMk/>
            <pc:sldMk cId="391146060" sldId="1918"/>
            <ac:picMk id="14" creationId="{3AB16A41-495C-EFA1-9BE2-A8107331F0CA}"/>
          </ac:picMkLst>
        </pc:picChg>
        <pc:picChg chg="add mod modVis">
          <ac:chgData name="Niklas Höhne" userId="4a9566ae-b263-4eb7-9859-622da7bdf87c" providerId="ADAL" clId="{A9D3CD5E-1F9D-4A20-B3E3-C869113400D5}" dt="2025-11-25T11:10:08.368" v="193" actId="1076"/>
          <ac:picMkLst>
            <pc:docMk/>
            <pc:sldMk cId="391146060" sldId="1918"/>
            <ac:picMk id="15" creationId="{A45EE966-E866-DB48-CD0A-998D1D4CC008}"/>
          </ac:picMkLst>
        </pc:picChg>
      </pc:sldChg>
      <pc:sldChg chg="add">
        <pc:chgData name="Niklas Höhne" userId="4a9566ae-b263-4eb7-9859-622da7bdf87c" providerId="ADAL" clId="{A9D3CD5E-1F9D-4A20-B3E3-C869113400D5}" dt="2025-11-25T11:14:59.740" v="272"/>
        <pc:sldMkLst>
          <pc:docMk/>
          <pc:sldMk cId="496856166" sldId="1919"/>
        </pc:sldMkLst>
      </pc:sldChg>
      <pc:sldChg chg="addSp modSp new mod ord">
        <pc:chgData name="Niklas Höhne" userId="4a9566ae-b263-4eb7-9859-622da7bdf87c" providerId="ADAL" clId="{A9D3CD5E-1F9D-4A20-B3E3-C869113400D5}" dt="2025-11-25T15:38:03.987" v="1248"/>
        <pc:sldMkLst>
          <pc:docMk/>
          <pc:sldMk cId="2343553236" sldId="1920"/>
        </pc:sldMkLst>
        <pc:spChg chg="mod">
          <ac:chgData name="Niklas Höhne" userId="4a9566ae-b263-4eb7-9859-622da7bdf87c" providerId="ADAL" clId="{A9D3CD5E-1F9D-4A20-B3E3-C869113400D5}" dt="2025-11-25T15:05:18.597" v="1038" actId="1076"/>
          <ac:spMkLst>
            <pc:docMk/>
            <pc:sldMk cId="2343553236" sldId="1920"/>
            <ac:spMk id="4" creationId="{F9FC908F-A354-54B1-5D40-827EDE8A022D}"/>
          </ac:spMkLst>
        </pc:spChg>
        <pc:spChg chg="mod">
          <ac:chgData name="Niklas Höhne" userId="4a9566ae-b263-4eb7-9859-622da7bdf87c" providerId="ADAL" clId="{A9D3CD5E-1F9D-4A20-B3E3-C869113400D5}" dt="2025-11-25T11:32:22.092" v="478" actId="20577"/>
          <ac:spMkLst>
            <pc:docMk/>
            <pc:sldMk cId="2343553236" sldId="1920"/>
            <ac:spMk id="5" creationId="{41BFA164-7FD7-BD04-3310-5761E4D62C16}"/>
          </ac:spMkLst>
        </pc:spChg>
        <pc:picChg chg="add mod">
          <ac:chgData name="Niklas Höhne" userId="4a9566ae-b263-4eb7-9859-622da7bdf87c" providerId="ADAL" clId="{A9D3CD5E-1F9D-4A20-B3E3-C869113400D5}" dt="2025-11-25T11:32:03.152" v="430" actId="1076"/>
          <ac:picMkLst>
            <pc:docMk/>
            <pc:sldMk cId="2343553236" sldId="1920"/>
            <ac:picMk id="7" creationId="{FA326178-F1E2-C878-D410-A01053C62E9C}"/>
          </ac:picMkLst>
        </pc:picChg>
      </pc:sldChg>
      <pc:sldMasterChg chg="del">
        <pc:chgData name="Niklas Höhne" userId="4a9566ae-b263-4eb7-9859-622da7bdf87c" providerId="ADAL" clId="{A9D3CD5E-1F9D-4A20-B3E3-C869113400D5}" dt="2025-11-25T15:42:42.040" v="1252" actId="2696"/>
        <pc:sldMasterMkLst>
          <pc:docMk/>
          <pc:sldMasterMk cId="0" sldId="2147483660"/>
        </pc:sldMasterMkLst>
      </pc:sldMasterChg>
      <pc:sldMasterChg chg="del">
        <pc:chgData name="Niklas Höhne" userId="4a9566ae-b263-4eb7-9859-622da7bdf87c" providerId="ADAL" clId="{A9D3CD5E-1F9D-4A20-B3E3-C869113400D5}" dt="2025-11-25T15:42:43.564" v="1253" actId="2696"/>
        <pc:sldMasterMkLst>
          <pc:docMk/>
          <pc:sldMasterMk cId="4070359562" sldId="2147484363"/>
        </pc:sldMasterMkLst>
      </pc:sldMasterChg>
      <pc:sldMasterChg chg="del">
        <pc:chgData name="Niklas Höhne" userId="4a9566ae-b263-4eb7-9859-622da7bdf87c" providerId="ADAL" clId="{A9D3CD5E-1F9D-4A20-B3E3-C869113400D5}" dt="2025-11-25T15:42:44.101" v="1254" actId="2696"/>
        <pc:sldMasterMkLst>
          <pc:docMk/>
          <pc:sldMasterMk cId="2138025400" sldId="2147484374"/>
        </pc:sldMasterMkLst>
      </pc:sldMasterChg>
      <pc:sldMasterChg chg="del">
        <pc:chgData name="Niklas Höhne" userId="4a9566ae-b263-4eb7-9859-622da7bdf87c" providerId="ADAL" clId="{A9D3CD5E-1F9D-4A20-B3E3-C869113400D5}" dt="2025-11-25T15:42:44.501" v="1255" actId="2696"/>
        <pc:sldMasterMkLst>
          <pc:docMk/>
          <pc:sldMasterMk cId="0" sldId="2147484387"/>
        </pc:sldMasterMkLst>
      </pc:sldMasterChg>
      <pc:sldMasterChg chg="modSldLayout">
        <pc:chgData name="Niklas Höhne" userId="4a9566ae-b263-4eb7-9859-622da7bdf87c" providerId="ADAL" clId="{A9D3CD5E-1F9D-4A20-B3E3-C869113400D5}" dt="2025-11-25T15:04:33.801" v="1027" actId="27636"/>
        <pc:sldMasterMkLst>
          <pc:docMk/>
          <pc:sldMasterMk cId="4044561734" sldId="2147484398"/>
        </pc:sldMasterMkLst>
        <pc:sldLayoutChg chg="delSp modSp mod">
          <pc:chgData name="Niklas Höhne" userId="4a9566ae-b263-4eb7-9859-622da7bdf87c" providerId="ADAL" clId="{A9D3CD5E-1F9D-4A20-B3E3-C869113400D5}" dt="2025-11-25T15:04:33.801" v="1027" actId="27636"/>
          <pc:sldLayoutMkLst>
            <pc:docMk/>
            <pc:sldMasterMk cId="4044561734" sldId="2147484398"/>
            <pc:sldLayoutMk cId="1205575855" sldId="2147484413"/>
          </pc:sldLayoutMkLst>
          <pc:spChg chg="mod">
            <ac:chgData name="Niklas Höhne" userId="4a9566ae-b263-4eb7-9859-622da7bdf87c" providerId="ADAL" clId="{A9D3CD5E-1F9D-4A20-B3E3-C869113400D5}" dt="2025-11-25T15:04:33.801" v="1027" actId="27636"/>
            <ac:spMkLst>
              <pc:docMk/>
              <pc:sldMasterMk cId="4044561734" sldId="2147484398"/>
              <pc:sldLayoutMk cId="1205575855" sldId="2147484413"/>
              <ac:spMk id="3" creationId="{99204F8E-7095-0FE9-00FB-6D9E8B22BD8D}"/>
            </ac:spMkLst>
          </pc:spChg>
          <pc:picChg chg="del">
            <ac:chgData name="Niklas Höhne" userId="4a9566ae-b263-4eb7-9859-622da7bdf87c" providerId="ADAL" clId="{A9D3CD5E-1F9D-4A20-B3E3-C869113400D5}" dt="2025-11-25T15:04:29.879" v="1024" actId="478"/>
            <ac:picMkLst>
              <pc:docMk/>
              <pc:sldMasterMk cId="4044561734" sldId="2147484398"/>
              <pc:sldLayoutMk cId="1205575855" sldId="2147484413"/>
              <ac:picMk id="5" creationId="{09454407-D50B-0C44-FBBA-5011153E686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B0B723-7CE0-4BE0-AEA1-00337773B8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D798E-89E5-4BAD-9ADF-0C477A517D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166811-B64B-427B-B278-9D1532E03ADF}" type="datetimeFigureOut">
              <a:rPr lang="en-GB"/>
              <a:pPr>
                <a:defRPr/>
              </a:pPr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7DEF8-6B02-492A-AE5F-8BF160B5D1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6B7B7-BCD1-4453-A664-D80A905660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098597-2D4D-483E-85F8-C922528D8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005372-53E1-4EE5-AFBD-3D110AD3A5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ADC90-11F8-4B02-B582-010AB2B502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62FDA2E-AF23-426E-BA5F-D37513C4C580}" type="datetimeFigureOut">
              <a:rPr lang="en-GB"/>
              <a:pPr>
                <a:defRPr/>
              </a:pPr>
              <a:t>25/11/2025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11801D-51C1-4BED-9D3F-8D1532F86A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60D247-2ED6-4E62-BE8D-C9F3553BF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49835-6893-4C63-BE72-FA191D2C18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2AF52-454C-4ECD-96C0-60F9A1B64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1AC0C4B-81DB-4CAE-B9CA-6B7173163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20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AE0CF-B7D7-0447-4EFD-E3E69F95B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DB82BE-2A4A-9235-DA2B-EDCFE765B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A673F8-8DC2-DD46-440A-86ABE0505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8C83B-6980-ADA3-5984-82510C785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582CF-684F-40B8-81D3-33CF9EC23A1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87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64F709C-459C-A193-39AC-FA3A96280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3052" y="3905250"/>
            <a:ext cx="8738947" cy="2952750"/>
          </a:xfrm>
          <a:prstGeom prst="rect">
            <a:avLst/>
          </a:prstGeom>
        </p:spPr>
      </p:pic>
      <p:pic>
        <p:nvPicPr>
          <p:cNvPr id="3" name="Picture 2" descr="A black and orange logo&#10;&#10;Description automatically generated">
            <a:extLst>
              <a:ext uri="{FF2B5EF4-FFF2-40B4-BE49-F238E27FC236}">
                <a16:creationId xmlns:a16="http://schemas.microsoft.com/office/drawing/2014/main" id="{C262ACE4-D9EB-A19F-3239-C133907ADC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3847AE9-F2EB-48E1-4B95-7225E9C3ED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7" y="1343024"/>
            <a:ext cx="9005887" cy="15799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DB57B-3FBC-F898-8083-07EF986658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166345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C8ED7E5-A85D-D00A-2D50-952CE25D5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060455"/>
            <a:ext cx="9005887" cy="841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58134BC-0D72-B314-9810-FD520E6B79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5314904"/>
            <a:ext cx="2431255" cy="92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E6DA-4516-8295-5A7E-E1200A69AF0D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rgbClr val="36464B"/>
                </a:solidFill>
                <a:latin typeface="+mj-lt"/>
              </a:rPr>
              <a:t>PRESENTATION</a:t>
            </a:r>
            <a:endParaRPr lang="en-DE" sz="2000" b="1">
              <a:solidFill>
                <a:srgbClr val="36464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66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E9E396-0AB0-2A8A-39DA-FCFFB2E06E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433" y="6381750"/>
            <a:ext cx="5501369" cy="166345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Insert title of the section here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85B51F-5672-709D-F33D-A270DDDA1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14034"/>
            <a:ext cx="141606" cy="8986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2055423"/>
            <a:ext cx="5413375" cy="3595687"/>
          </a:xfrm>
        </p:spPr>
        <p:txBody>
          <a:bodyPr/>
          <a:lstStyle>
            <a:lvl1pPr>
              <a:lnSpc>
                <a:spcPts val="2000"/>
              </a:lnSpc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985656C-4FF6-7C25-B842-D9460439F8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9198" y="2055423"/>
            <a:ext cx="5413375" cy="3595687"/>
          </a:xfrm>
        </p:spPr>
        <p:txBody>
          <a:bodyPr/>
          <a:lstStyle>
            <a:lvl1pPr>
              <a:lnSpc>
                <a:spcPts val="2000"/>
              </a:lnSpc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CD8FB-7843-7B9F-0185-4134A455610C}"/>
              </a:ext>
            </a:extLst>
          </p:cNvPr>
          <p:cNvSpPr txBox="1"/>
          <p:nvPr userDrawn="1"/>
        </p:nvSpPr>
        <p:spPr>
          <a:xfrm>
            <a:off x="10134570" y="6335855"/>
            <a:ext cx="1485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513538" cy="1439862"/>
          </a:xfrm>
        </p:spPr>
        <p:txBody>
          <a:bodyPr/>
          <a:lstStyle>
            <a:lvl1pPr>
              <a:lnSpc>
                <a:spcPts val="5500"/>
              </a:lnSpc>
              <a:spcBef>
                <a:spcPts val="0"/>
              </a:spcBef>
              <a:defRPr sz="6000" b="1" cap="all" baseline="0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95692-2F89-A75C-59D8-93F7560D06EF}"/>
              </a:ext>
            </a:extLst>
          </p:cNvPr>
          <p:cNvSpPr txBox="1"/>
          <p:nvPr userDrawn="1"/>
        </p:nvSpPr>
        <p:spPr>
          <a:xfrm>
            <a:off x="11420475" y="6335855"/>
            <a:ext cx="4301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20557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E85B51F-5672-709D-F33D-A270DDDA1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9CD8FB-7843-7B9F-0185-4134A455610C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>
              <a:lnSpc>
                <a:spcPts val="5500"/>
              </a:lnSpc>
              <a:spcBef>
                <a:spcPts val="0"/>
              </a:spcBef>
              <a:defRPr sz="6000" b="1" cap="all" baseline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95692-2F89-A75C-59D8-93F7560D06EF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43B6E8B-C30A-1D14-1275-BEE76871CC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F2C1C9-C042-C60C-B887-CB83FC0052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6" y="2096113"/>
            <a:ext cx="11231741" cy="4104580"/>
          </a:xfrm>
        </p:spPr>
        <p:txBody>
          <a:bodyPr/>
          <a:lstStyle>
            <a:lvl1pPr>
              <a:lnSpc>
                <a:spcPts val="2000"/>
              </a:lnSpc>
              <a:defRPr sz="1800">
                <a:latin typeface="Avenir Next LT Pro Demi" panose="020B0704020202020204" pitchFamily="34" charset="0"/>
              </a:defRPr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marL="714375" marR="0" lvl="1" indent="-352425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Segoe MDL2 Assets" panose="050A0102010101010101" pitchFamily="18" charset="0"/>
              <a:buChar char=""/>
              <a:tabLst>
                <a:tab pos="1619250" algn="l"/>
              </a:tabLst>
              <a:defRPr/>
            </a:pPr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consetetur</a:t>
            </a:r>
            <a:r>
              <a:rPr lang="en-GB" noProof="0"/>
              <a:t> </a:t>
            </a:r>
            <a:r>
              <a:rPr lang="en-GB" noProof="0" err="1"/>
              <a:t>sadipscing</a:t>
            </a:r>
            <a:r>
              <a:rPr lang="en-GB" noProof="0"/>
              <a:t> </a:t>
            </a:r>
            <a:r>
              <a:rPr lang="en-GB" noProof="0" err="1"/>
              <a:t>elitr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</a:t>
            </a:r>
            <a:r>
              <a:rPr lang="en-GB" noProof="0" err="1"/>
              <a:t>diam</a:t>
            </a:r>
            <a:r>
              <a:rPr lang="en-GB" noProof="0"/>
              <a:t> </a:t>
            </a:r>
            <a:r>
              <a:rPr lang="en-GB" noProof="0" err="1"/>
              <a:t>nonumy</a:t>
            </a:r>
            <a:r>
              <a:rPr lang="en-GB" noProof="0"/>
              <a:t> </a:t>
            </a:r>
            <a:r>
              <a:rPr lang="en-GB" noProof="0" err="1"/>
              <a:t>eirmod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invidunt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aliquyam</a:t>
            </a:r>
            <a:r>
              <a:rPr lang="en-GB" noProof="0"/>
              <a:t> </a:t>
            </a:r>
            <a:r>
              <a:rPr lang="en-GB" noProof="0" err="1"/>
              <a:t>erat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</a:t>
            </a:r>
            <a:r>
              <a:rPr lang="en-GB" noProof="0" err="1"/>
              <a:t>diam</a:t>
            </a:r>
            <a:r>
              <a:rPr lang="en-GB" noProof="0"/>
              <a:t> </a:t>
            </a:r>
            <a:r>
              <a:rPr lang="en-GB" noProof="0" err="1"/>
              <a:t>voluptua</a:t>
            </a:r>
            <a:r>
              <a:rPr lang="en-GB" noProof="0"/>
              <a:t>. At </a:t>
            </a:r>
            <a:r>
              <a:rPr lang="en-GB" noProof="0" err="1"/>
              <a:t>vero</a:t>
            </a:r>
            <a:r>
              <a:rPr lang="en-GB" noProof="0"/>
              <a:t> </a:t>
            </a:r>
            <a:r>
              <a:rPr lang="en-GB" noProof="0" err="1"/>
              <a:t>eos</a:t>
            </a:r>
            <a:r>
              <a:rPr lang="en-GB" noProof="0"/>
              <a:t> et </a:t>
            </a:r>
            <a:r>
              <a:rPr lang="en-GB" noProof="0" err="1"/>
              <a:t>accusam</a:t>
            </a:r>
            <a:r>
              <a:rPr lang="en-GB" noProof="0"/>
              <a:t> et </a:t>
            </a:r>
            <a:r>
              <a:rPr lang="en-GB" noProof="0" err="1"/>
              <a:t>justo</a:t>
            </a:r>
            <a:r>
              <a:rPr lang="en-GB" noProof="0"/>
              <a:t> duo </a:t>
            </a:r>
            <a:r>
              <a:rPr lang="en-GB" noProof="0" err="1"/>
              <a:t>dolores</a:t>
            </a:r>
            <a:r>
              <a:rPr lang="en-GB" noProof="0"/>
              <a:t> et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rebum</a:t>
            </a:r>
            <a:r>
              <a:rPr lang="en-GB" noProof="0"/>
              <a:t>. Stet </a:t>
            </a:r>
            <a:r>
              <a:rPr lang="en-GB" noProof="0" err="1"/>
              <a:t>clita</a:t>
            </a:r>
            <a:r>
              <a:rPr lang="en-GB" noProof="0"/>
              <a:t> </a:t>
            </a:r>
            <a:r>
              <a:rPr lang="en-GB" noProof="0" err="1"/>
              <a:t>kasd</a:t>
            </a:r>
            <a:r>
              <a:rPr lang="en-GB" noProof="0"/>
              <a:t> </a:t>
            </a:r>
            <a:r>
              <a:rPr lang="en-GB" noProof="0" err="1"/>
              <a:t>gubergren</a:t>
            </a:r>
            <a:r>
              <a:rPr lang="en-GB" noProof="0"/>
              <a:t>, no sea </a:t>
            </a:r>
            <a:r>
              <a:rPr lang="en-GB" noProof="0" err="1"/>
              <a:t>takimata</a:t>
            </a:r>
            <a:r>
              <a:rPr lang="en-GB" noProof="0"/>
              <a:t> </a:t>
            </a:r>
            <a:r>
              <a:rPr lang="en-GB" noProof="0" err="1"/>
              <a:t>sanctus</a:t>
            </a:r>
            <a:r>
              <a:rPr lang="en-GB" noProof="0"/>
              <a:t> </a:t>
            </a:r>
            <a:r>
              <a:rPr lang="en-GB" noProof="0" err="1"/>
              <a:t>est</a:t>
            </a:r>
            <a:r>
              <a:rPr lang="en-GB" noProof="0"/>
              <a:t>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consetetur</a:t>
            </a:r>
            <a:r>
              <a:rPr lang="en-GB" noProof="0"/>
              <a:t> </a:t>
            </a:r>
            <a:r>
              <a:rPr lang="en-GB" noProof="0" err="1"/>
              <a:t>sadipscing</a:t>
            </a:r>
            <a:r>
              <a:rPr lang="en-GB" noProof="0"/>
              <a:t> </a:t>
            </a:r>
            <a:r>
              <a:rPr lang="en-GB" noProof="0" err="1"/>
              <a:t>elitr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</a:t>
            </a:r>
            <a:r>
              <a:rPr lang="en-GB" noProof="0" err="1"/>
              <a:t>diam</a:t>
            </a:r>
            <a:r>
              <a:rPr lang="en-GB" noProof="0"/>
              <a:t> </a:t>
            </a:r>
            <a:r>
              <a:rPr lang="en-GB" noProof="0" err="1"/>
              <a:t>nonumy</a:t>
            </a:r>
            <a:r>
              <a:rPr lang="en-GB" noProof="0"/>
              <a:t> </a:t>
            </a:r>
            <a:r>
              <a:rPr lang="en-GB" noProof="0" err="1"/>
              <a:t>eirmod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invidunt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aliquyam</a:t>
            </a:r>
            <a:r>
              <a:rPr lang="en-GB" noProof="0"/>
              <a:t> </a:t>
            </a:r>
            <a:r>
              <a:rPr lang="en-GB" noProof="0" err="1"/>
              <a:t>erat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</a:t>
            </a:r>
            <a:r>
              <a:rPr lang="en-GB" noProof="0" err="1"/>
              <a:t>diam</a:t>
            </a:r>
            <a:r>
              <a:rPr lang="en-GB" noProof="0"/>
              <a:t> </a:t>
            </a:r>
            <a:r>
              <a:rPr lang="en-GB" noProof="0" err="1"/>
              <a:t>voluptua</a:t>
            </a:r>
            <a:r>
              <a:rPr lang="en-GB" noProof="0"/>
              <a:t>. At </a:t>
            </a:r>
            <a:r>
              <a:rPr lang="en-GB" noProof="0" err="1"/>
              <a:t>vero</a:t>
            </a:r>
            <a:r>
              <a:rPr lang="en-GB" noProof="0"/>
              <a:t> </a:t>
            </a:r>
            <a:r>
              <a:rPr lang="en-GB" noProof="0" err="1"/>
              <a:t>eos</a:t>
            </a:r>
            <a:r>
              <a:rPr lang="en-GB" noProof="0"/>
              <a:t> et </a:t>
            </a:r>
            <a:r>
              <a:rPr lang="en-GB" noProof="0" err="1"/>
              <a:t>accusam</a:t>
            </a:r>
            <a:r>
              <a:rPr lang="en-GB" noProof="0"/>
              <a:t> et </a:t>
            </a:r>
            <a:r>
              <a:rPr lang="en-GB" noProof="0" err="1"/>
              <a:t>justo</a:t>
            </a:r>
            <a:r>
              <a:rPr lang="en-GB" noProof="0"/>
              <a:t> duo </a:t>
            </a:r>
            <a:r>
              <a:rPr lang="en-GB" noProof="0" err="1"/>
              <a:t>dolores</a:t>
            </a:r>
            <a:r>
              <a:rPr lang="en-GB" noProof="0"/>
              <a:t> et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rebum</a:t>
            </a:r>
            <a:r>
              <a:rPr lang="en-GB" noProof="0"/>
              <a:t>. </a:t>
            </a:r>
          </a:p>
          <a:p>
            <a:pPr lvl="2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8668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able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2F3381E0-27CF-4FE2-AE00-527FDCD7436F}"/>
              </a:ext>
            </a:extLst>
          </p:cNvPr>
          <p:cNvCxnSpPr>
            <a:cxnSpLocks/>
          </p:cNvCxnSpPr>
          <p:nvPr userDrawn="1"/>
        </p:nvCxnSpPr>
        <p:spPr>
          <a:xfrm>
            <a:off x="396875" y="1227138"/>
            <a:ext cx="111950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7E22CDDC-51CA-4D9E-B7C3-1478A3B7798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5859" y="1499616"/>
            <a:ext cx="11280282" cy="4495794"/>
          </a:xfrm>
          <a:prstGeom prst="rect">
            <a:avLst/>
          </a:prstGeom>
        </p:spPr>
        <p:txBody>
          <a:bodyPr anchor="t"/>
          <a:lstStyle>
            <a:lvl1pPr marL="265113" marR="0" indent="-2651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marR="0" indent="-215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7BBC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630238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7BBC1">
                  <a:lumMod val="75000"/>
                </a:srgbClr>
              </a:buClr>
              <a:buSzPct val="90000"/>
              <a:buFont typeface="Courier New" panose="02070309020205020404" pitchFamily="49" charset="0"/>
              <a:buChar char="o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801688" marR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75113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9828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75113"/>
              </a:buClr>
              <a:buSzPct val="90000"/>
              <a:buFont typeface="Courier New" panose="02070309020205020404" pitchFamily="49" charset="0"/>
              <a:buChar char="o"/>
              <a:tabLst>
                <a:tab pos="2690813" algn="l"/>
              </a:tabLst>
              <a:defRPr sz="1600" spc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/>
              <a:t>Add text or a content element by clicking the icons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</p:txBody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6CC4CBA2-D354-48B0-B9B3-CF958B25E0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718" y="207400"/>
            <a:ext cx="1524422" cy="899230"/>
          </a:xfrm>
          <a:prstGeom prst="rect">
            <a:avLst/>
          </a:prstGeom>
        </p:spPr>
      </p:pic>
      <p:sp>
        <p:nvSpPr>
          <p:cNvPr id="30" name="Titel 29">
            <a:extLst>
              <a:ext uri="{FF2B5EF4-FFF2-40B4-BE49-F238E27FC236}">
                <a16:creationId xmlns:a16="http://schemas.microsoft.com/office/drawing/2014/main" id="{09866039-2409-4EF7-A703-54B5E90AA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317500"/>
            <a:ext cx="7525154" cy="78913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Example for content slide</a:t>
            </a:r>
          </a:p>
        </p:txBody>
      </p:sp>
      <p:cxnSp>
        <p:nvCxnSpPr>
          <p:cNvPr id="42" name="Straight Connector 12">
            <a:extLst>
              <a:ext uri="{FF2B5EF4-FFF2-40B4-BE49-F238E27FC236}">
                <a16:creationId xmlns:a16="http://schemas.microsoft.com/office/drawing/2014/main" id="{6F2C7F23-10A2-4845-B696-02F62C2A3929}"/>
              </a:ext>
            </a:extLst>
          </p:cNvPr>
          <p:cNvCxnSpPr/>
          <p:nvPr userDrawn="1"/>
        </p:nvCxnSpPr>
        <p:spPr>
          <a:xfrm>
            <a:off x="396875" y="6256338"/>
            <a:ext cx="11201400" cy="0"/>
          </a:xfrm>
          <a:prstGeom prst="line">
            <a:avLst/>
          </a:prstGeom>
          <a:ln>
            <a:solidFill>
              <a:srgbClr val="6D8B9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3BE97D2-4DD5-4CF5-8154-C32A4C9A6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6443070"/>
            <a:ext cx="129993" cy="214334"/>
          </a:xfrm>
          <a:prstGeom prst="rect">
            <a:avLst/>
          </a:prstGeom>
        </p:spPr>
      </p:pic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04522C56-DABE-46AA-BE22-7EF72FD6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1789" y="6376847"/>
            <a:ext cx="4707478" cy="35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noProof="0">
                <a:solidFill>
                  <a:srgbClr val="344146"/>
                </a:solidFill>
                <a:ea typeface="Lato" panose="020F0502020204030203" pitchFamily="34" charset="0"/>
              </a:rPr>
              <a:t>NewClimate Institute | Slide </a:t>
            </a:r>
            <a:fld id="{6FF9D304-13A1-4267-A03C-899872AF3E2A}" type="slidenum">
              <a:rPr lang="en-GB" altLang="en-US" noProof="0" smtClean="0">
                <a:solidFill>
                  <a:srgbClr val="344146"/>
                </a:solidFill>
                <a:ea typeface="Lato" panose="020F0502020204030203" pitchFamily="34" charset="0"/>
              </a:rPr>
              <a:pPr>
                <a:defRPr/>
              </a:pPr>
              <a:t>‹#›</a:t>
            </a:fld>
            <a:endParaRPr lang="en-GB" altLang="en-US" noProof="0">
              <a:solidFill>
                <a:srgbClr val="344146"/>
              </a:solidFill>
              <a:ea typeface="Lato" panose="020F0502020204030203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824C9B3-001F-4851-B6A9-618830902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174" y="6387737"/>
            <a:ext cx="6313615" cy="34804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Insert title of presentation / section here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5B1C1-7C98-FB77-7D9A-901E37688F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85338" y="437871"/>
            <a:ext cx="2079913" cy="3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3A59C7AC-6946-47FF-B550-AC89A6966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476250"/>
            <a:ext cx="10515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GB" alt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8106095-A801-4BE0-9004-F7290F9DB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915318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AC4E18-AAC7-403C-2791-14F6AFF34E70}"/>
              </a:ext>
            </a:extLst>
          </p:cNvPr>
          <p:cNvSpPr txBox="1"/>
          <p:nvPr userDrawn="1"/>
        </p:nvSpPr>
        <p:spPr>
          <a:xfrm>
            <a:off x="12293600" y="7366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3525" indent="-263525" algn="l">
              <a:lnSpc>
                <a:spcPct val="100000"/>
              </a:lnSpc>
              <a:buFontTx/>
              <a:buBlip>
                <a:blip r:embed="rId6"/>
              </a:buBlip>
            </a:pPr>
            <a:endParaRPr lang="en-DE" sz="2000">
              <a:solidFill>
                <a:srgbClr val="36464B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415E4-B03C-2A3B-E200-D7E91FF40C37}"/>
              </a:ext>
            </a:extLst>
          </p:cNvPr>
          <p:cNvSpPr txBox="1"/>
          <p:nvPr userDrawn="1"/>
        </p:nvSpPr>
        <p:spPr>
          <a:xfrm>
            <a:off x="889000" y="4457700"/>
            <a:ext cx="3098800" cy="1562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3525" indent="-263525" algn="l">
              <a:lnSpc>
                <a:spcPct val="100000"/>
              </a:lnSpc>
              <a:buFontTx/>
              <a:buBlip>
                <a:blip r:embed="rId6"/>
              </a:buBlip>
            </a:pPr>
            <a:endParaRPr lang="en-GB" sz="2000">
              <a:solidFill>
                <a:srgbClr val="36464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6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13" r:id="rId2"/>
    <p:sldLayoutId id="2147484448" r:id="rId3"/>
    <p:sldLayoutId id="214748444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 cap="all" baseline="0">
          <a:solidFill>
            <a:schemeClr val="tx1"/>
          </a:solidFill>
          <a:latin typeface="Bahnschrift Condensed" panose="020B0502040204020203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9pPr>
    </p:titleStyle>
    <p:bodyStyle>
      <a:lvl1pPr marL="0" marR="0" indent="0" algn="l" defTabSz="914400" rtl="0" eaLnBrk="1" fontAlgn="auto" latinLnBrk="0" hangingPunct="1">
        <a:lnSpc>
          <a:spcPts val="22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714375" marR="0" indent="-352425" algn="l" defTabSz="914400" rtl="0" eaLnBrk="1" fontAlgn="auto" latinLnBrk="0" hangingPunct="1">
        <a:lnSpc>
          <a:spcPts val="2200"/>
        </a:lnSpc>
        <a:spcBef>
          <a:spcPts val="1000"/>
        </a:spcBef>
        <a:spcAft>
          <a:spcPts val="0"/>
        </a:spcAft>
        <a:buClr>
          <a:schemeClr val="tx1"/>
        </a:buClr>
        <a:buSzPct val="75000"/>
        <a:buFont typeface="Segoe MDL2 Assets" panose="050A0102010101010101" pitchFamily="18" charset="0"/>
        <a:buChar char=""/>
        <a:tabLst>
          <a:tab pos="1619250" algn="l"/>
        </a:tabLst>
        <a:defRPr sz="2000" b="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990600" marR="0" indent="-276225" algn="l" defTabSz="914400" rtl="0" eaLnBrk="1" fontAlgn="auto" latinLnBrk="0" hangingPunct="1">
        <a:lnSpc>
          <a:spcPts val="2200"/>
        </a:lnSpc>
        <a:spcBef>
          <a:spcPts val="10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–"/>
        <a:tabLst/>
        <a:defRPr sz="2000" b="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801688" marR="0" indent="-17145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E75113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82663" marR="0" indent="-1809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>
          <a:tab pos="2690813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302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apps.climate.copernicus.eu/global-temperature-trend-monito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bonbrief.org/cop30-key-outcomes-agreed-at-the-un-climate-talks-in-bele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75B55-8B1F-BAC1-99BE-8C732CD360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What happened at COP30?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F3D84-492A-4B23-BD2C-6E68CF22C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26 Nov 2025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6866E6-286B-9D2B-154D-21D1B37166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13E439-D443-9A01-9703-9675665C2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Niklas Höhne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5989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8CDA65-31F5-1799-C8C6-2FB3029A56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2024 was above 1.5°C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C5ACA0-FA6D-C86B-D6F6-2795DD328F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95944" y="1636385"/>
            <a:ext cx="2816352" cy="14398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venir Next LT Pro" panose="020B0504020202020204" pitchFamily="34" charset="0"/>
              </a:rPr>
              <a:t>Record temperatures, off scale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Avenir Next LT Pro" panose="020B0504020202020204" pitchFamily="34" charset="0"/>
              </a:rPr>
              <a:t>Destructive heat, drought, fires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dirty="0">
              <a:latin typeface="Avenir Next LT Pro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latin typeface="Avenir Next LT Pro" panose="020B0504020202020204" pitchFamily="34" charset="0"/>
              </a:rPr>
              <a:t>Extreme high ocean temperatures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Avenir Next LT Pro" panose="020B0504020202020204" pitchFamily="34" charset="0"/>
              </a:rPr>
              <a:t>Extreme weather events, storms, flooding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D42A2-F751-2343-8B19-841A5A017B8A}"/>
              </a:ext>
            </a:extLst>
          </p:cNvPr>
          <p:cNvSpPr txBox="1"/>
          <p:nvPr/>
        </p:nvSpPr>
        <p:spPr>
          <a:xfrm>
            <a:off x="823423" y="6485535"/>
            <a:ext cx="41480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Source: </a:t>
            </a:r>
            <a:r>
              <a:rPr lang="en-GB" sz="800" dirty="0">
                <a:latin typeface="+mn-lt"/>
                <a:hlinkClick r:id="rId4"/>
              </a:rPr>
              <a:t>https://apps.climate.copernicus.eu/global-temperature-trend-monitor/</a:t>
            </a:r>
            <a:r>
              <a:rPr lang="en-GB" sz="800" dirty="0">
                <a:latin typeface="+mn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EF09F-9DCC-BE4A-C258-3EA4A8B93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87" y="1311685"/>
            <a:ext cx="8013660" cy="476185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B293720-55E9-DB55-7B48-8321414A9D61}"/>
              </a:ext>
            </a:extLst>
          </p:cNvPr>
          <p:cNvSpPr/>
          <p:nvPr/>
        </p:nvSpPr>
        <p:spPr>
          <a:xfrm>
            <a:off x="4880522" y="1743352"/>
            <a:ext cx="554223" cy="757517"/>
          </a:xfrm>
          <a:prstGeom prst="ellipse">
            <a:avLst/>
          </a:prstGeom>
          <a:noFill/>
          <a:ln w="57150">
            <a:solidFill>
              <a:srgbClr val="E75113"/>
            </a:solidFill>
          </a:ln>
        </p:spPr>
        <p:txBody>
          <a:bodyPr wrap="square" rtlCol="0" anchor="ctr">
            <a:spAutoFit/>
          </a:bodyPr>
          <a:lstStyle/>
          <a:p>
            <a:pPr marL="0" indent="0" algn="l">
              <a:buNone/>
            </a:pPr>
            <a:endParaRPr lang="en-GB" sz="18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338C9EF-4444-70F4-16FC-0BC30D488F1B}"/>
              </a:ext>
            </a:extLst>
          </p:cNvPr>
          <p:cNvSpPr txBox="1">
            <a:spLocks/>
          </p:cNvSpPr>
          <p:nvPr/>
        </p:nvSpPr>
        <p:spPr>
          <a:xfrm>
            <a:off x="6125912" y="3692613"/>
            <a:ext cx="5759449" cy="765175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714375" marR="0" indent="-352425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Segoe MDL2 Assets" panose="050A0102010101010101" pitchFamily="18" charset="0"/>
              <a:buChar char=""/>
              <a:tabLst>
                <a:tab pos="1619250" algn="l"/>
              </a:tabLst>
              <a:defRPr sz="20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990600" marR="0" indent="-276225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tabLst/>
              <a:defRPr sz="20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801688" marR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75113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>
                <a:tab pos="26908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COP first time acknowledged overshoot of 1.5°C and that it needs to be as short and as low as possible</a:t>
            </a:r>
          </a:p>
        </p:txBody>
      </p:sp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7289837-9632-4D9D-A112-63B9A5711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911" y="4398120"/>
            <a:ext cx="5759450" cy="7651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0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23"/>
    </mc:Choice>
    <mc:Fallback xmlns="">
      <p:transition spd="slow" advTm="53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70E4D1-FA4E-31BA-BB81-199BE5C6D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1C4FD-5BE4-C6BC-2B59-67C125E96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C908F-A354-54B1-5D40-827EDE8A0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38753" y="1916113"/>
            <a:ext cx="3221018" cy="421063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latin typeface="Avenir Next LT Pro"/>
              </a:rPr>
              <a:t>September less than a third of NDCs, big emitters missing</a:t>
            </a:r>
          </a:p>
          <a:p>
            <a:pPr marL="285750" indent="-285750">
              <a:buFont typeface="Arial"/>
              <a:buChar char="•"/>
            </a:pPr>
            <a:r>
              <a:rPr lang="en-GB" b="1" dirty="0">
                <a:latin typeface="Avenir Next LT Pro"/>
              </a:rPr>
              <a:t>USA</a:t>
            </a:r>
            <a:r>
              <a:rPr lang="en-GB" dirty="0">
                <a:latin typeface="Avenir Next LT Pro"/>
              </a:rPr>
              <a:t>: getting out of Paris, current NDC (from Biden) at odds with current federal developments under Trump</a:t>
            </a:r>
            <a:endParaRPr lang="en-US" dirty="0">
              <a:latin typeface="Avenir Next LT Pro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>
                <a:latin typeface="Avenir Next LT Pro"/>
              </a:rPr>
              <a:t>China</a:t>
            </a:r>
            <a:r>
              <a:rPr lang="en-GB" dirty="0">
                <a:latin typeface="Avenir Next LT Pro"/>
              </a:rPr>
              <a:t>: submitted 2 weeks before COP, not much difference from current developments</a:t>
            </a:r>
          </a:p>
          <a:p>
            <a:pPr marL="285750" indent="-285750">
              <a:buFont typeface="Arial"/>
              <a:buChar char="•"/>
            </a:pPr>
            <a:r>
              <a:rPr lang="en-GB" b="1" dirty="0">
                <a:latin typeface="Avenir Next LT Pro"/>
              </a:rPr>
              <a:t>EU</a:t>
            </a:r>
            <a:r>
              <a:rPr lang="en-GB" dirty="0">
                <a:latin typeface="Avenir Next LT Pro"/>
              </a:rPr>
              <a:t>: agreed on a 2040 target just before COP. 85% domestic reduction vs originally 90%</a:t>
            </a:r>
          </a:p>
          <a:p>
            <a:pPr marL="285750" indent="-285750">
              <a:buFont typeface="Arial"/>
              <a:buChar char="•"/>
            </a:pPr>
            <a:r>
              <a:rPr lang="en-GB" b="1" dirty="0"/>
              <a:t>India, Saudi Arabia, South Korea, Argentina </a:t>
            </a:r>
            <a:r>
              <a:rPr lang="en-GB" dirty="0"/>
              <a:t>still missing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FA164-7FD7-BD04-3310-5761E4D62C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climate targets do not change the global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26178-F1E2-C878-D410-A01053C62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50" y="1948770"/>
            <a:ext cx="8259328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5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3832-5476-7879-39A2-56F288BD8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6A95BF1-5969-DC1E-CB32-537EA81ED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www.climateactiontracker.org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B1E31C-67F5-25CA-B009-4204124F0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47AFF6-6379-EEBC-2461-7A49651108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425" y="476251"/>
            <a:ext cx="8367395" cy="1439862"/>
          </a:xfrm>
        </p:spPr>
        <p:txBody>
          <a:bodyPr>
            <a:normAutofit/>
          </a:bodyPr>
          <a:lstStyle/>
          <a:p>
            <a:r>
              <a:rPr lang="en-GB" sz="4400" dirty="0"/>
              <a:t>Temperature outlook has improved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1DB19-C4F2-FD76-71E6-B698A7D0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8000" y="1079999"/>
            <a:ext cx="10355058" cy="54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B0987-0E31-3A4A-DB90-24D11535A9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8001" y="1080000"/>
            <a:ext cx="10355054" cy="5399999"/>
          </a:xfrm>
          <a:prstGeom prst="rect">
            <a:avLst/>
          </a:prstGeom>
        </p:spPr>
      </p:pic>
      <p:pic>
        <p:nvPicPr>
          <p:cNvPr id="8" name="1.5">
            <a:extLst>
              <a:ext uri="{FF2B5EF4-FFF2-40B4-BE49-F238E27FC236}">
                <a16:creationId xmlns:a16="http://schemas.microsoft.com/office/drawing/2014/main" id="{C57639CE-94FD-267B-79A6-4DC5CCAC94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8000" y="1080000"/>
            <a:ext cx="10355054" cy="5399999"/>
          </a:xfrm>
          <a:prstGeom prst="rect">
            <a:avLst/>
          </a:prstGeom>
        </p:spPr>
      </p:pic>
      <p:pic>
        <p:nvPicPr>
          <p:cNvPr id="9" name="1.5">
            <a:extLst>
              <a:ext uri="{FF2B5EF4-FFF2-40B4-BE49-F238E27FC236}">
                <a16:creationId xmlns:a16="http://schemas.microsoft.com/office/drawing/2014/main" id="{0A138BF6-3058-AE3E-FEEA-652AD99447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8000" y="1080000"/>
            <a:ext cx="10355054" cy="5399998"/>
          </a:xfrm>
          <a:prstGeom prst="rect">
            <a:avLst/>
          </a:prstGeom>
        </p:spPr>
      </p:pic>
      <p:pic>
        <p:nvPicPr>
          <p:cNvPr id="10" name="CPP 2015">
            <a:extLst>
              <a:ext uri="{FF2B5EF4-FFF2-40B4-BE49-F238E27FC236}">
                <a16:creationId xmlns:a16="http://schemas.microsoft.com/office/drawing/2014/main" id="{58B235C9-6A38-7ACF-68DA-50D6A6A5368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8000" y="1080000"/>
            <a:ext cx="10355054" cy="5399999"/>
          </a:xfrm>
          <a:prstGeom prst="rect">
            <a:avLst/>
          </a:prstGeom>
        </p:spPr>
      </p:pic>
      <p:pic>
        <p:nvPicPr>
          <p:cNvPr id="11" name="CPP2015">
            <a:extLst>
              <a:ext uri="{FF2B5EF4-FFF2-40B4-BE49-F238E27FC236}">
                <a16:creationId xmlns:a16="http://schemas.microsoft.com/office/drawing/2014/main" id="{82F904BC-CBCB-EEE5-DA4A-D8283842AA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88000" y="1080000"/>
            <a:ext cx="10355054" cy="5399998"/>
          </a:xfrm>
          <a:prstGeom prst="rect">
            <a:avLst/>
          </a:prstGeom>
        </p:spPr>
      </p:pic>
      <p:pic>
        <p:nvPicPr>
          <p:cNvPr id="12" name="CPP 2025">
            <a:extLst>
              <a:ext uri="{FF2B5EF4-FFF2-40B4-BE49-F238E27FC236}">
                <a16:creationId xmlns:a16="http://schemas.microsoft.com/office/drawing/2014/main" id="{2AE20A08-6D8C-FA23-7CB0-1B002170B8A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8001" y="1080000"/>
            <a:ext cx="10355054" cy="5399999"/>
          </a:xfrm>
          <a:prstGeom prst="rect">
            <a:avLst/>
          </a:prstGeom>
        </p:spPr>
      </p:pic>
      <p:pic>
        <p:nvPicPr>
          <p:cNvPr id="13" name="CPP2025">
            <a:extLst>
              <a:ext uri="{FF2B5EF4-FFF2-40B4-BE49-F238E27FC236}">
                <a16:creationId xmlns:a16="http://schemas.microsoft.com/office/drawing/2014/main" id="{3D2BD99F-19F8-4800-0CE1-172BEAEE348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88001" y="1080000"/>
            <a:ext cx="10355054" cy="5399998"/>
          </a:xfrm>
          <a:prstGeom prst="rect">
            <a:avLst/>
          </a:prstGeom>
        </p:spPr>
      </p:pic>
      <p:pic>
        <p:nvPicPr>
          <p:cNvPr id="14" name="P303">
            <a:extLst>
              <a:ext uri="{FF2B5EF4-FFF2-40B4-BE49-F238E27FC236}">
                <a16:creationId xmlns:a16="http://schemas.microsoft.com/office/drawing/2014/main" id="{BE0D992D-DE46-3274-39A6-631D6AF7C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88000" y="1080000"/>
            <a:ext cx="10355054" cy="5399999"/>
          </a:xfrm>
          <a:prstGeom prst="rect">
            <a:avLst/>
          </a:prstGeom>
        </p:spPr>
      </p:pic>
      <p:pic>
        <p:nvPicPr>
          <p:cNvPr id="15" name="P203">
            <a:extLst>
              <a:ext uri="{FF2B5EF4-FFF2-40B4-BE49-F238E27FC236}">
                <a16:creationId xmlns:a16="http://schemas.microsoft.com/office/drawing/2014/main" id="{5506B0CA-A8FC-3D98-F6F3-FF6A7BF6CCB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88000" y="1080000"/>
            <a:ext cx="10355054" cy="5399998"/>
          </a:xfrm>
          <a:prstGeom prst="rect">
            <a:avLst/>
          </a:prstGeom>
        </p:spPr>
      </p:pic>
      <p:pic>
        <p:nvPicPr>
          <p:cNvPr id="16" name="P&amp;T">
            <a:extLst>
              <a:ext uri="{FF2B5EF4-FFF2-40B4-BE49-F238E27FC236}">
                <a16:creationId xmlns:a16="http://schemas.microsoft.com/office/drawing/2014/main" id="{18FA5BA2-9DF8-4508-FCB1-1593D0A8ADB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88000" y="1080000"/>
            <a:ext cx="10355054" cy="5399999"/>
          </a:xfrm>
          <a:prstGeom prst="rect">
            <a:avLst/>
          </a:prstGeom>
        </p:spPr>
      </p:pic>
      <p:pic>
        <p:nvPicPr>
          <p:cNvPr id="17" name="P&amp;T">
            <a:extLst>
              <a:ext uri="{FF2B5EF4-FFF2-40B4-BE49-F238E27FC236}">
                <a16:creationId xmlns:a16="http://schemas.microsoft.com/office/drawing/2014/main" id="{1ACFED41-BAB7-1EC2-44A4-9BF8DB8E5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88000" y="1080000"/>
            <a:ext cx="10355054" cy="5399998"/>
          </a:xfrm>
          <a:prstGeom prst="rect">
            <a:avLst/>
          </a:prstGeom>
        </p:spPr>
      </p:pic>
      <p:pic>
        <p:nvPicPr>
          <p:cNvPr id="7" name="Optimistic">
            <a:extLst>
              <a:ext uri="{FF2B5EF4-FFF2-40B4-BE49-F238E27FC236}">
                <a16:creationId xmlns:a16="http://schemas.microsoft.com/office/drawing/2014/main" id="{9480E489-AE7A-3233-1756-8FA1BF5A17E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88000" y="1080000"/>
            <a:ext cx="10355054" cy="5399999"/>
          </a:xfrm>
          <a:prstGeom prst="rect">
            <a:avLst/>
          </a:prstGeom>
        </p:spPr>
      </p:pic>
      <p:pic>
        <p:nvPicPr>
          <p:cNvPr id="18" name="Optimistc">
            <a:extLst>
              <a:ext uri="{FF2B5EF4-FFF2-40B4-BE49-F238E27FC236}">
                <a16:creationId xmlns:a16="http://schemas.microsoft.com/office/drawing/2014/main" id="{A2B4B160-9B6A-D1DD-9554-FFE4A18CF7B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88000" y="1080000"/>
            <a:ext cx="10355054" cy="53999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299060-6F5F-D459-5F4F-94ADF7D949C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88000" y="1080000"/>
            <a:ext cx="10355054" cy="53999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09770FC-2886-AAE6-246E-477C65034205}"/>
              </a:ext>
            </a:extLst>
          </p:cNvPr>
          <p:cNvSpPr/>
          <p:nvPr/>
        </p:nvSpPr>
        <p:spPr>
          <a:xfrm>
            <a:off x="962526" y="1079999"/>
            <a:ext cx="5204276" cy="469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spAutoFit/>
          </a:bodyPr>
          <a:lstStyle/>
          <a:p>
            <a:pPr marL="0" indent="0" algn="l">
              <a:buNone/>
            </a:pPr>
            <a:endParaRPr lang="en-GB" sz="18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6FE8E4-D727-7419-9B29-0DCBDF3429F3}"/>
              </a:ext>
            </a:extLst>
          </p:cNvPr>
          <p:cNvSpPr/>
          <p:nvPr/>
        </p:nvSpPr>
        <p:spPr>
          <a:xfrm>
            <a:off x="1114926" y="1666220"/>
            <a:ext cx="4831056" cy="249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l">
              <a:buNone/>
            </a:pPr>
            <a:endParaRPr lang="en-GB" sz="18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474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7895ED-B7EA-EE46-2794-AEDCBE3D06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92A8A-E9BB-FC83-B1ED-6A7A466913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A9394-EA9F-A02D-35EC-1549391C5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130D8-BFD5-F5F8-75E5-E5C1EBC67F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… but not in recent years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A6426-C5F5-B26F-57FF-9822ECE2E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77" y="1467621"/>
            <a:ext cx="7343446" cy="45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16748F-44C2-CC91-253F-39669C92C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87C04-2112-8DF5-80E2-3B034127E0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Cancelling trends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DCECE-9C7D-95B2-865B-677CB7ACC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8000" y="1080000"/>
            <a:ext cx="10355056" cy="54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37AB8-D60F-CF45-AABD-D8793487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8000" y="1080000"/>
            <a:ext cx="10355056" cy="5399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14CB9E-6CED-0825-3415-4DEE1843FE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8000" y="1080000"/>
            <a:ext cx="10355056" cy="5399999"/>
          </a:xfrm>
          <a:prstGeom prst="rect">
            <a:avLst/>
          </a:prstGeom>
        </p:spPr>
      </p:pic>
      <p:pic>
        <p:nvPicPr>
          <p:cNvPr id="11" name="2025">
            <a:extLst>
              <a:ext uri="{FF2B5EF4-FFF2-40B4-BE49-F238E27FC236}">
                <a16:creationId xmlns:a16="http://schemas.microsoft.com/office/drawing/2014/main" id="{C01FE22D-4CEF-D966-62D9-1A3C9EF9B1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8000" y="1080000"/>
            <a:ext cx="10355056" cy="5399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743B50-4875-8C4B-759A-DCDE1BAFE8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8000" y="1080000"/>
            <a:ext cx="10355056" cy="5399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1582CA-87EC-AF62-4250-B87A0A82C6D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8000" y="1080000"/>
            <a:ext cx="10355056" cy="5399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B16A41-495C-EFA1-9BE2-A8107331F0C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88000" y="1080000"/>
            <a:ext cx="10355056" cy="5399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5EE966-E866-DB48-CD0A-998D1D4CC0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8000" y="1080000"/>
            <a:ext cx="10355056" cy="5399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8FF09E7-0A9B-00C7-4304-5D2F40C9EFDB}"/>
              </a:ext>
            </a:extLst>
          </p:cNvPr>
          <p:cNvSpPr/>
          <p:nvPr/>
        </p:nvSpPr>
        <p:spPr>
          <a:xfrm>
            <a:off x="962526" y="1079999"/>
            <a:ext cx="7051628" cy="469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l">
              <a:buNone/>
            </a:pPr>
            <a:endParaRPr lang="en-GB" sz="18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1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BE6805-2866-67BE-1ACA-421B3A52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903E34-CB6F-3A74-2CAA-9FD097BD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altLang="en-US" noProof="0">
                <a:solidFill>
                  <a:srgbClr val="344146"/>
                </a:solidFill>
                <a:ea typeface="Lato" panose="020F0502020204030203" pitchFamily="34" charset="0"/>
              </a:rPr>
              <a:t>NewClimate Institute | Slide </a:t>
            </a:r>
            <a:fld id="{6FF9D304-13A1-4267-A03C-899872AF3E2A}" type="slidenum">
              <a:rPr lang="en-GB" altLang="en-US" noProof="0" smtClean="0">
                <a:solidFill>
                  <a:srgbClr val="344146"/>
                </a:solidFill>
                <a:ea typeface="Lato" panose="020F0502020204030203" pitchFamily="34" charset="0"/>
              </a:rPr>
              <a:pPr>
                <a:defRPr/>
              </a:pPr>
              <a:t>7</a:t>
            </a:fld>
            <a:endParaRPr lang="en-GB" altLang="en-US" noProof="0">
              <a:solidFill>
                <a:srgbClr val="344146"/>
              </a:solidFill>
              <a:ea typeface="Lato" panose="020F0502020204030203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2E6BD2-5602-B600-8AA6-2187F8C75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6EB665-615E-D440-C682-F9817655A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3"/>
            <a:ext cx="12192000" cy="68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21"/>
    </mc:Choice>
    <mc:Fallback xmlns="">
      <p:transition spd="slow" advTm="364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3E01E8-D156-5319-BC92-39640A08D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Further reading: </a:t>
            </a:r>
            <a:r>
              <a:rPr lang="en-GB" dirty="0">
                <a:hlinkClick r:id="rId2"/>
              </a:rPr>
              <a:t>COP30: Key outcomes agreed at the UN climate talks in Belém - Carbon Brief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AC2542-BC60-B67A-5CEB-9804063F66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Emissions / temperature outlook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national targets for 2035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Much talk about “roadmap for transitioning away from fossil fuels”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Tropical Forest Forever Facility with 7 </a:t>
            </a:r>
            <a:r>
              <a:rPr lang="en-GB" dirty="0" err="1"/>
              <a:t>bln</a:t>
            </a:r>
            <a:r>
              <a:rPr lang="en-GB" dirty="0"/>
              <a:t> US$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Adaptation</a:t>
            </a:r>
          </a:p>
          <a:p>
            <a:pPr marL="1000125" lvl="1" indent="-285750">
              <a:buFont typeface="Arial" panose="020B0604020202020204" pitchFamily="34" charset="0"/>
              <a:buChar char="•"/>
            </a:pPr>
            <a:r>
              <a:rPr lang="en-GB" dirty="0"/>
              <a:t>Indicators to measure progress to global goal on adaptation</a:t>
            </a:r>
          </a:p>
          <a:p>
            <a:pPr marL="1000125" lvl="1" indent="-285750">
              <a:buFont typeface="Arial" panose="020B0604020202020204" pitchFamily="34" charset="0"/>
              <a:buChar char="•"/>
            </a:pPr>
            <a:r>
              <a:rPr lang="en-GB" dirty="0"/>
              <a:t>Triple adaptation finance by 2035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DF0B55-4CEB-67A6-07E5-1BC0F290EE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To be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Emissions are still increasing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Still 1/3 missing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“Fossil fuels” and “roadmap” not in decision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“Roadmap on ending deforestation” not in decision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94350F-DBFA-9926-44A5-779EB3891A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425" y="476251"/>
            <a:ext cx="6744335" cy="1439862"/>
          </a:xfrm>
        </p:spPr>
        <p:txBody>
          <a:bodyPr/>
          <a:lstStyle/>
          <a:p>
            <a:r>
              <a:rPr lang="en-GB" dirty="0"/>
              <a:t>What COP achieved and what is yet to be done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093CDF0-2EFE-8294-AAF2-E2B99655E0F0}"/>
              </a:ext>
            </a:extLst>
          </p:cNvPr>
          <p:cNvSpPr txBox="1">
            <a:spLocks/>
          </p:cNvSpPr>
          <p:nvPr/>
        </p:nvSpPr>
        <p:spPr bwMode="auto">
          <a:xfrm>
            <a:off x="479425" y="5790421"/>
            <a:ext cx="11233148" cy="36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714375" marR="0" indent="-352425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Segoe MDL2 Assets" panose="050A0102010101010101" pitchFamily="18" charset="0"/>
              <a:buChar char="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990600" marR="0" indent="-276225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801688" marR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75113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>
                <a:tab pos="26908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Minimum expectation achieved (agreement), but altogether not an adequate response to the climate crisis</a:t>
            </a:r>
          </a:p>
        </p:txBody>
      </p:sp>
    </p:spTree>
    <p:extLst>
      <p:ext uri="{BB962C8B-B14F-4D97-AF65-F5344CB8AC3E}">
        <p14:creationId xmlns:p14="http://schemas.microsoft.com/office/powerpoint/2010/main" val="3034744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8.2|8.2"/>
</p:tagLst>
</file>

<file path=ppt/theme/theme1.xml><?xml version="1.0" encoding="utf-8"?>
<a:theme xmlns:a="http://schemas.openxmlformats.org/drawingml/2006/main" name="1_1 - NewClimate">
  <a:themeElements>
    <a:clrScheme name="NewClimate 2024">
      <a:dk1>
        <a:srgbClr val="343C40"/>
      </a:dk1>
      <a:lt1>
        <a:srgbClr val="EBECEC"/>
      </a:lt1>
      <a:dk2>
        <a:srgbClr val="0C0C0C"/>
      </a:dk2>
      <a:lt2>
        <a:srgbClr val="858A8C"/>
      </a:lt2>
      <a:accent1>
        <a:srgbClr val="E75113"/>
      </a:accent1>
      <a:accent2>
        <a:srgbClr val="C7BA2E"/>
      </a:accent2>
      <a:accent3>
        <a:srgbClr val="652CB3"/>
      </a:accent3>
      <a:accent4>
        <a:srgbClr val="00AEEF"/>
      </a:accent4>
      <a:accent5>
        <a:srgbClr val="00A07E"/>
      </a:accent5>
      <a:accent6>
        <a:srgbClr val="EC2585"/>
      </a:accent6>
      <a:hlink>
        <a:srgbClr val="858A8C"/>
      </a:hlink>
      <a:folHlink>
        <a:srgbClr val="858A8C"/>
      </a:folHlink>
    </a:clrScheme>
    <a:fontScheme name="Custom 1">
      <a:majorFont>
        <a:latin typeface="Bahnschrift Condense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bg2"/>
          </a:solidFill>
        </a:ln>
      </a:spPr>
      <a:bodyPr rtlCol="0" anchor="ctr">
        <a:spAutoFit/>
      </a:bodyPr>
      <a:lstStyle>
        <a:defPPr marL="0" indent="0" algn="l">
          <a:buNone/>
          <a:defRPr sz="1800" dirty="0" smtClean="0">
            <a:latin typeface="+mj-lt"/>
            <a:sym typeface="Wingdings" panose="05000000000000000000" pitchFamily="2" charset="2"/>
          </a:defRPr>
        </a:defPPr>
      </a:lstStyle>
    </a:spDef>
    <a:lnDef>
      <a:spPr>
        <a:ln>
          <a:solidFill>
            <a:schemeClr val="accent1"/>
          </a:solidFill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342900" indent="-342900" algn="l">
          <a:lnSpc>
            <a:spcPct val="100000"/>
          </a:lnSpc>
          <a:buFont typeface="Segoe MDL2 Assets" panose="050A0102010101010101" pitchFamily="18" charset="0"/>
          <a:buChar char=""/>
          <a:defRPr sz="2000" dirty="0" err="1" smtClean="0">
            <a:solidFill>
              <a:srgbClr val="36464B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Climate PowerPoint Template" id="{8426E7E7-8FDC-4DE5-A618-A31DF4A4C293}" vid="{EEE79FAF-3B0D-480B-A631-9EB9596061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49ECF5E0F534AB86F4BAE7A61F844" ma:contentTypeVersion="23" ma:contentTypeDescription="Create a new document." ma:contentTypeScope="" ma:versionID="35ae6691ac55d7b1544b34d4c1a3fea8">
  <xsd:schema xmlns:xsd="http://www.w3.org/2001/XMLSchema" xmlns:xs="http://www.w3.org/2001/XMLSchema" xmlns:p="http://schemas.microsoft.com/office/2006/metadata/properties" xmlns:ns2="aa76bd91-2c4e-4caf-a959-876821feecfe" xmlns:ns3="554a2af1-ab0e-4892-bfdf-a7d34f2d2a38" targetNamespace="http://schemas.microsoft.com/office/2006/metadata/properties" ma:root="true" ma:fieldsID="9eeaaacd95b3dc7f1a82448e8eedfc06" ns2:_="" ns3:_="">
    <xsd:import namespace="aa76bd91-2c4e-4caf-a959-876821feecfe"/>
    <xsd:import namespace="554a2af1-ab0e-4892-bfdf-a7d34f2d2a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DateandTim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6bd91-2c4e-4caf-a959-876821feec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90d087ac-9afc-4208-910d-35807b818dc0}" ma:internalName="TaxCatchAll" ma:showField="CatchAllData" ma:web="aa76bd91-2c4e-4caf-a959-876821fee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a2af1-ab0e-4892-bfdf-a7d34f2d2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1ee1ed9-354a-4905-b747-9b1698a9a1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andTime" ma:index="29" nillable="true" ma:displayName="Date and Time" ma:format="DateOnly" ma:internalName="DateandTime">
      <xsd:simpleType>
        <xsd:restriction base="dms:DateTim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76bd91-2c4e-4caf-a959-876821feecfe">
      <UserInfo>
        <DisplayName>Nicolas Fux</DisplayName>
        <AccountId>629</AccountId>
        <AccountType/>
      </UserInfo>
    </SharedWithUsers>
    <lcf76f155ced4ddcb4097134ff3c332f xmlns="554a2af1-ab0e-4892-bfdf-a7d34f2d2a38">
      <Terms xmlns="http://schemas.microsoft.com/office/infopath/2007/PartnerControls"/>
    </lcf76f155ced4ddcb4097134ff3c332f>
    <TaxCatchAll xmlns="aa76bd91-2c4e-4caf-a959-876821feecfe" xsi:nil="true"/>
    <DateandTime xmlns="554a2af1-ab0e-4892-bfdf-a7d34f2d2a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45A6F0-79AB-422E-A4DF-BEB6F7250CB5}">
  <ds:schemaRefs>
    <ds:schemaRef ds:uri="554a2af1-ab0e-4892-bfdf-a7d34f2d2a38"/>
    <ds:schemaRef ds:uri="aa76bd91-2c4e-4caf-a959-876821feec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9D904A-C56A-43C3-A4EF-C005713D66D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554a2af1-ab0e-4892-bfdf-a7d34f2d2a38"/>
    <ds:schemaRef ds:uri="aa76bd91-2c4e-4caf-a959-876821feecf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6706C2-094A-4715-91E3-0D06F1C8AC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NewClimate PowerPoint Template</Template>
  <TotalTime>17630</TotalTime>
  <Words>306</Words>
  <Application>Microsoft Office PowerPoint</Application>
  <PresentationFormat>Widescreen</PresentationFormat>
  <Paragraphs>40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Metropolis</vt:lpstr>
      <vt:lpstr>Raleway</vt:lpstr>
      <vt:lpstr>Calibri</vt:lpstr>
      <vt:lpstr>Avenir Next LT Pro Demi</vt:lpstr>
      <vt:lpstr>Segoe MDL2 Assets</vt:lpstr>
      <vt:lpstr>Bahnschrift Condensed</vt:lpstr>
      <vt:lpstr>Avenir Next LT Pro</vt:lpstr>
      <vt:lpstr>Courier New</vt:lpstr>
      <vt:lpstr>Lato</vt:lpstr>
      <vt:lpstr>Arial</vt:lpstr>
      <vt:lpstr>1_1 - NewClimate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Niklas Höhne</dc:creator>
  <cp:lastModifiedBy>Niklas Höhne</cp:lastModifiedBy>
  <cp:revision>3</cp:revision>
  <dcterms:created xsi:type="dcterms:W3CDTF">2021-10-26T16:21:28Z</dcterms:created>
  <dcterms:modified xsi:type="dcterms:W3CDTF">2025-11-25T15:43:31Z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0x0101006A149ECF5E0F534AB86F4BAE7A61F844</vt:lpwstr>
  </property>
  <property fmtid="{D5CDD505-2E9C-101B-9397-08002B2CF9AE}" pid="3" name="AuthorIds_UIVersion_24">
    <vt:lpwstr>629</vt:lpwstr>
  </property>
  <property fmtid="{D5CDD505-2E9C-101B-9397-08002B2CF9AE}" pid="4" name="AuthorIds_UIVersion_87">
    <vt:lpwstr>629</vt:lpwstr>
  </property>
  <property fmtid="{D5CDD505-2E9C-101B-9397-08002B2CF9AE}" pid="5" name="MediaServiceImageTags">
    <vt:lpwstr/>
  </property>
</Properties>
</file>